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2"/>
  </p:notesMasterIdLst>
  <p:sldIdLst>
    <p:sldId id="256" r:id="rId2"/>
    <p:sldId id="478" r:id="rId3"/>
    <p:sldId id="483" r:id="rId4"/>
    <p:sldId id="470" r:id="rId5"/>
    <p:sldId id="261" r:id="rId6"/>
    <p:sldId id="407" r:id="rId7"/>
    <p:sldId id="475" r:id="rId8"/>
    <p:sldId id="471" r:id="rId9"/>
    <p:sldId id="435" r:id="rId10"/>
    <p:sldId id="480" r:id="rId11"/>
    <p:sldId id="481" r:id="rId12"/>
    <p:sldId id="472" r:id="rId13"/>
    <p:sldId id="473" r:id="rId14"/>
    <p:sldId id="474" r:id="rId15"/>
    <p:sldId id="482" r:id="rId16"/>
    <p:sldId id="476" r:id="rId17"/>
    <p:sldId id="436" r:id="rId18"/>
    <p:sldId id="437" r:id="rId19"/>
    <p:sldId id="458" r:id="rId20"/>
    <p:sldId id="477" r:id="rId21"/>
    <p:sldId id="417" r:id="rId22"/>
    <p:sldId id="461" r:id="rId23"/>
    <p:sldId id="462" r:id="rId24"/>
    <p:sldId id="457" r:id="rId25"/>
    <p:sldId id="442" r:id="rId26"/>
    <p:sldId id="459" r:id="rId27"/>
    <p:sldId id="463" r:id="rId28"/>
    <p:sldId id="439" r:id="rId29"/>
    <p:sldId id="438" r:id="rId30"/>
    <p:sldId id="440" r:id="rId31"/>
    <p:sldId id="443" r:id="rId32"/>
    <p:sldId id="454" r:id="rId33"/>
    <p:sldId id="455" r:id="rId34"/>
    <p:sldId id="479" r:id="rId35"/>
    <p:sldId id="465" r:id="rId36"/>
    <p:sldId id="466" r:id="rId37"/>
    <p:sldId id="464" r:id="rId38"/>
    <p:sldId id="445" r:id="rId39"/>
    <p:sldId id="467" r:id="rId40"/>
    <p:sldId id="415" r:id="rId41"/>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2" autoAdjust="0"/>
    <p:restoredTop sz="84586" autoAdjust="0"/>
  </p:normalViewPr>
  <p:slideViewPr>
    <p:cSldViewPr>
      <p:cViewPr varScale="1">
        <p:scale>
          <a:sx n="66" d="100"/>
          <a:sy n="66" d="100"/>
        </p:scale>
        <p:origin x="1195"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E02F9-182A-484C-B015-BC0BE2F6E8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B27ED47A-ABF0-4A79-ABA6-3FC2F8F46D4F}">
      <dgm:prSet phldrT="[Text]"/>
      <dgm:spPr/>
      <dgm:t>
        <a:bodyPr/>
        <a:lstStyle/>
        <a:p>
          <a:r>
            <a:rPr lang="en-US" altLang="zh-CN" smtClean="0"/>
            <a:t>NANO</a:t>
          </a:r>
        </a:p>
      </dgm:t>
    </dgm:pt>
    <dgm:pt modelId="{AB52FC58-EBC0-4816-9017-4B64705CBC19}" type="parTrans" cxnId="{8BA63045-4FCB-4F7A-9E59-3FE37227DA86}">
      <dgm:prSet/>
      <dgm:spPr/>
      <dgm:t>
        <a:bodyPr/>
        <a:lstStyle/>
        <a:p>
          <a:endParaRPr lang="zh-CN" altLang="en-US"/>
        </a:p>
      </dgm:t>
    </dgm:pt>
    <dgm:pt modelId="{4D501B2B-2563-4AEB-9596-E2F88A8B7419}" type="sibTrans" cxnId="{8BA63045-4FCB-4F7A-9E59-3FE37227DA86}">
      <dgm:prSet/>
      <dgm:spPr/>
      <dgm:t>
        <a:bodyPr/>
        <a:lstStyle/>
        <a:p>
          <a:endParaRPr lang="zh-CN" altLang="en-US"/>
        </a:p>
      </dgm:t>
    </dgm:pt>
    <dgm:pt modelId="{649E2932-3ABC-499C-8484-E0B1DA8FE8BC}">
      <dgm:prSet phldrT="[Text]"/>
      <dgm:spPr/>
      <dgm:t>
        <a:bodyPr/>
        <a:lstStyle/>
        <a:p>
          <a:r>
            <a:rPr lang="en-US" altLang="zh-CN" smtClean="0"/>
            <a:t>Theory</a:t>
          </a:r>
        </a:p>
      </dgm:t>
    </dgm:pt>
    <dgm:pt modelId="{9976BCF4-AC53-4135-95EF-8BF3EBA6CB91}" type="parTrans" cxnId="{3CBDF342-246F-451F-9A16-E98199154C70}">
      <dgm:prSet/>
      <dgm:spPr/>
      <dgm:t>
        <a:bodyPr/>
        <a:lstStyle/>
        <a:p>
          <a:endParaRPr lang="zh-CN" altLang="en-US"/>
        </a:p>
      </dgm:t>
    </dgm:pt>
    <dgm:pt modelId="{1C23E3C9-E1A0-4DCE-B3EF-377587EF90F9}" type="sibTrans" cxnId="{3CBDF342-246F-451F-9A16-E98199154C70}">
      <dgm:prSet/>
      <dgm:spPr/>
      <dgm:t>
        <a:bodyPr/>
        <a:lstStyle/>
        <a:p>
          <a:endParaRPr lang="zh-CN" altLang="en-US"/>
        </a:p>
      </dgm:t>
    </dgm:pt>
    <dgm:pt modelId="{A62C5009-4376-4195-8247-A52FE1394309}">
      <dgm:prSet phldrT="[Text]"/>
      <dgm:spPr/>
      <dgm:t>
        <a:bodyPr/>
        <a:lstStyle/>
        <a:p>
          <a:r>
            <a:rPr lang="en-US" altLang="zh-CN" b="1" dirty="0" smtClean="0"/>
            <a:t>Technology</a:t>
          </a:r>
        </a:p>
      </dgm:t>
    </dgm:pt>
    <dgm:pt modelId="{E14CF8D5-1FDC-4C71-B1FA-FE1FDF420A96}" type="parTrans" cxnId="{D63FB2D8-944C-4033-BF17-60F50F2D5643}">
      <dgm:prSet/>
      <dgm:spPr/>
      <dgm:t>
        <a:bodyPr/>
        <a:lstStyle/>
        <a:p>
          <a:endParaRPr lang="zh-CN" altLang="en-US"/>
        </a:p>
      </dgm:t>
    </dgm:pt>
    <dgm:pt modelId="{0970ABD2-E7CB-4333-84AA-E86A7D799670}" type="sibTrans" cxnId="{D63FB2D8-944C-4033-BF17-60F50F2D5643}">
      <dgm:prSet/>
      <dgm:spPr/>
      <dgm:t>
        <a:bodyPr/>
        <a:lstStyle/>
        <a:p>
          <a:endParaRPr lang="zh-CN" altLang="en-US"/>
        </a:p>
      </dgm:t>
    </dgm:pt>
    <dgm:pt modelId="{21E7EC09-BAE2-410A-991B-27AF0B04837D}">
      <dgm:prSet phldrT="[Text]"/>
      <dgm:spPr/>
      <dgm:t>
        <a:bodyPr/>
        <a:lstStyle/>
        <a:p>
          <a:r>
            <a:rPr lang="en-US" altLang="zh-CN" smtClean="0"/>
            <a:t>Material</a:t>
          </a:r>
        </a:p>
      </dgm:t>
    </dgm:pt>
    <dgm:pt modelId="{ECB7338F-C51E-49FC-9D6B-6BAA9EDD6932}" type="parTrans" cxnId="{E1FB3DDD-0B83-40F2-BE15-93CCD4A400A5}">
      <dgm:prSet/>
      <dgm:spPr/>
      <dgm:t>
        <a:bodyPr/>
        <a:lstStyle/>
        <a:p>
          <a:endParaRPr lang="zh-CN" altLang="en-US"/>
        </a:p>
      </dgm:t>
    </dgm:pt>
    <dgm:pt modelId="{4D784D0F-061D-4F96-B8C2-2AA83E26CE80}" type="sibTrans" cxnId="{E1FB3DDD-0B83-40F2-BE15-93CCD4A400A5}">
      <dgm:prSet/>
      <dgm:spPr/>
      <dgm:t>
        <a:bodyPr/>
        <a:lstStyle/>
        <a:p>
          <a:endParaRPr lang="zh-CN" altLang="en-US"/>
        </a:p>
      </dgm:t>
    </dgm:pt>
    <dgm:pt modelId="{EE2929AB-47CE-4B37-8AEE-B8EF8A7756D5}">
      <dgm:prSet phldrT="[Text]"/>
      <dgm:spPr/>
      <dgm:t>
        <a:bodyPr/>
        <a:lstStyle/>
        <a:p>
          <a:r>
            <a:rPr lang="en-US" altLang="zh-CN" b="0" dirty="0" smtClean="0"/>
            <a:t>Application (MEMS)</a:t>
          </a:r>
        </a:p>
      </dgm:t>
    </dgm:pt>
    <dgm:pt modelId="{ABA6D7A2-2882-4F75-BBD5-ED6DCFDAEEBA}" type="parTrans" cxnId="{B2B52310-0E88-463D-B6EA-1877787A4348}">
      <dgm:prSet/>
      <dgm:spPr/>
      <dgm:t>
        <a:bodyPr/>
        <a:lstStyle/>
        <a:p>
          <a:endParaRPr lang="zh-CN" altLang="en-US"/>
        </a:p>
      </dgm:t>
    </dgm:pt>
    <dgm:pt modelId="{32E4942D-22E1-4B5D-93EB-1B2DD74631C3}" type="sibTrans" cxnId="{B2B52310-0E88-463D-B6EA-1877787A4348}">
      <dgm:prSet/>
      <dgm:spPr/>
      <dgm:t>
        <a:bodyPr/>
        <a:lstStyle/>
        <a:p>
          <a:endParaRPr lang="zh-CN" altLang="en-US"/>
        </a:p>
      </dgm:t>
    </dgm:pt>
    <dgm:pt modelId="{030EB55B-4749-48A0-8DE3-64368F18AC99}" type="pres">
      <dgm:prSet presAssocID="{FA8E02F9-182A-484C-B015-BC0BE2F6E89D}" presName="hierChild1" presStyleCnt="0">
        <dgm:presLayoutVars>
          <dgm:chPref val="1"/>
          <dgm:dir/>
          <dgm:animOne val="branch"/>
          <dgm:animLvl val="lvl"/>
          <dgm:resizeHandles/>
        </dgm:presLayoutVars>
      </dgm:prSet>
      <dgm:spPr/>
      <dgm:t>
        <a:bodyPr/>
        <a:lstStyle/>
        <a:p>
          <a:endParaRPr lang="zh-CN" altLang="en-US"/>
        </a:p>
      </dgm:t>
    </dgm:pt>
    <dgm:pt modelId="{8356B79D-BD89-40EB-A408-0DA41E27B3A1}" type="pres">
      <dgm:prSet presAssocID="{B27ED47A-ABF0-4A79-ABA6-3FC2F8F46D4F}" presName="hierRoot1" presStyleCnt="0"/>
      <dgm:spPr/>
      <dgm:t>
        <a:bodyPr/>
        <a:lstStyle/>
        <a:p>
          <a:endParaRPr lang="zh-CN" altLang="en-US"/>
        </a:p>
      </dgm:t>
    </dgm:pt>
    <dgm:pt modelId="{6FF90B66-79C7-45F3-9ABD-0A6F0762FE4E}" type="pres">
      <dgm:prSet presAssocID="{B27ED47A-ABF0-4A79-ABA6-3FC2F8F46D4F}" presName="composite" presStyleCnt="0"/>
      <dgm:spPr/>
      <dgm:t>
        <a:bodyPr/>
        <a:lstStyle/>
        <a:p>
          <a:endParaRPr lang="zh-CN" altLang="en-US"/>
        </a:p>
      </dgm:t>
    </dgm:pt>
    <dgm:pt modelId="{052305AE-76C0-48D3-8317-FF17032C9D9A}" type="pres">
      <dgm:prSet presAssocID="{B27ED47A-ABF0-4A79-ABA6-3FC2F8F46D4F}" presName="background" presStyleLbl="node0" presStyleIdx="0" presStyleCnt="1"/>
      <dgm:spPr/>
      <dgm:t>
        <a:bodyPr/>
        <a:lstStyle/>
        <a:p>
          <a:endParaRPr lang="zh-CN" altLang="en-US"/>
        </a:p>
      </dgm:t>
    </dgm:pt>
    <dgm:pt modelId="{F7267BBF-0145-4607-A20B-F0A5C80D3575}" type="pres">
      <dgm:prSet presAssocID="{B27ED47A-ABF0-4A79-ABA6-3FC2F8F46D4F}" presName="text" presStyleLbl="fgAcc0" presStyleIdx="0" presStyleCnt="1">
        <dgm:presLayoutVars>
          <dgm:chPref val="3"/>
        </dgm:presLayoutVars>
      </dgm:prSet>
      <dgm:spPr/>
      <dgm:t>
        <a:bodyPr/>
        <a:lstStyle/>
        <a:p>
          <a:endParaRPr lang="zh-CN" altLang="en-US"/>
        </a:p>
      </dgm:t>
    </dgm:pt>
    <dgm:pt modelId="{03C8884F-DB18-4143-B6F8-D7780323E621}" type="pres">
      <dgm:prSet presAssocID="{B27ED47A-ABF0-4A79-ABA6-3FC2F8F46D4F}" presName="hierChild2" presStyleCnt="0"/>
      <dgm:spPr/>
      <dgm:t>
        <a:bodyPr/>
        <a:lstStyle/>
        <a:p>
          <a:endParaRPr lang="zh-CN" altLang="en-US"/>
        </a:p>
      </dgm:t>
    </dgm:pt>
    <dgm:pt modelId="{49728CC8-6782-471E-87B5-4AFE8089EA6F}" type="pres">
      <dgm:prSet presAssocID="{9976BCF4-AC53-4135-95EF-8BF3EBA6CB91}" presName="Name10" presStyleLbl="parChTrans1D2" presStyleIdx="0" presStyleCnt="4"/>
      <dgm:spPr/>
      <dgm:t>
        <a:bodyPr/>
        <a:lstStyle/>
        <a:p>
          <a:endParaRPr lang="zh-CN" altLang="en-US"/>
        </a:p>
      </dgm:t>
    </dgm:pt>
    <dgm:pt modelId="{78182A80-C133-4382-BD8F-19D4B8A08E63}" type="pres">
      <dgm:prSet presAssocID="{649E2932-3ABC-499C-8484-E0B1DA8FE8BC}" presName="hierRoot2" presStyleCnt="0"/>
      <dgm:spPr/>
      <dgm:t>
        <a:bodyPr/>
        <a:lstStyle/>
        <a:p>
          <a:endParaRPr lang="zh-CN" altLang="en-US"/>
        </a:p>
      </dgm:t>
    </dgm:pt>
    <dgm:pt modelId="{41035DC6-1DCD-468D-AF39-6CA1319CC694}" type="pres">
      <dgm:prSet presAssocID="{649E2932-3ABC-499C-8484-E0B1DA8FE8BC}" presName="composite2" presStyleCnt="0"/>
      <dgm:spPr/>
      <dgm:t>
        <a:bodyPr/>
        <a:lstStyle/>
        <a:p>
          <a:endParaRPr lang="zh-CN" altLang="en-US"/>
        </a:p>
      </dgm:t>
    </dgm:pt>
    <dgm:pt modelId="{4E4DFA19-E72C-4198-8A78-7595B963AC33}" type="pres">
      <dgm:prSet presAssocID="{649E2932-3ABC-499C-8484-E0B1DA8FE8BC}" presName="background2" presStyleLbl="node2" presStyleIdx="0" presStyleCnt="4"/>
      <dgm:spPr/>
      <dgm:t>
        <a:bodyPr/>
        <a:lstStyle/>
        <a:p>
          <a:endParaRPr lang="zh-CN" altLang="en-US"/>
        </a:p>
      </dgm:t>
    </dgm:pt>
    <dgm:pt modelId="{1B2B4350-FA2C-4DD2-9A50-0BDFD67AB466}" type="pres">
      <dgm:prSet presAssocID="{649E2932-3ABC-499C-8484-E0B1DA8FE8BC}" presName="text2" presStyleLbl="fgAcc2" presStyleIdx="0" presStyleCnt="4">
        <dgm:presLayoutVars>
          <dgm:chPref val="3"/>
        </dgm:presLayoutVars>
      </dgm:prSet>
      <dgm:spPr/>
      <dgm:t>
        <a:bodyPr/>
        <a:lstStyle/>
        <a:p>
          <a:endParaRPr lang="zh-CN" altLang="en-US"/>
        </a:p>
      </dgm:t>
    </dgm:pt>
    <dgm:pt modelId="{97A43D07-BE8D-4994-9E1F-75B6DA67DE0D}" type="pres">
      <dgm:prSet presAssocID="{649E2932-3ABC-499C-8484-E0B1DA8FE8BC}" presName="hierChild3" presStyleCnt="0"/>
      <dgm:spPr/>
      <dgm:t>
        <a:bodyPr/>
        <a:lstStyle/>
        <a:p>
          <a:endParaRPr lang="zh-CN" altLang="en-US"/>
        </a:p>
      </dgm:t>
    </dgm:pt>
    <dgm:pt modelId="{3227DB29-33E4-4383-AD71-597BDD181D2E}" type="pres">
      <dgm:prSet presAssocID="{ECB7338F-C51E-49FC-9D6B-6BAA9EDD6932}" presName="Name10" presStyleLbl="parChTrans1D2" presStyleIdx="1" presStyleCnt="4"/>
      <dgm:spPr/>
      <dgm:t>
        <a:bodyPr/>
        <a:lstStyle/>
        <a:p>
          <a:endParaRPr lang="zh-CN" altLang="en-US"/>
        </a:p>
      </dgm:t>
    </dgm:pt>
    <dgm:pt modelId="{34358A9D-1D5E-4A5F-9D6E-9AD375CF3471}" type="pres">
      <dgm:prSet presAssocID="{21E7EC09-BAE2-410A-991B-27AF0B04837D}" presName="hierRoot2" presStyleCnt="0"/>
      <dgm:spPr/>
      <dgm:t>
        <a:bodyPr/>
        <a:lstStyle/>
        <a:p>
          <a:endParaRPr lang="zh-CN" altLang="en-US"/>
        </a:p>
      </dgm:t>
    </dgm:pt>
    <dgm:pt modelId="{86A77037-1C82-47E6-8131-5ADC56021549}" type="pres">
      <dgm:prSet presAssocID="{21E7EC09-BAE2-410A-991B-27AF0B04837D}" presName="composite2" presStyleCnt="0"/>
      <dgm:spPr/>
      <dgm:t>
        <a:bodyPr/>
        <a:lstStyle/>
        <a:p>
          <a:endParaRPr lang="zh-CN" altLang="en-US"/>
        </a:p>
      </dgm:t>
    </dgm:pt>
    <dgm:pt modelId="{89DCF868-7B1C-4B9E-973C-BAAABAED92E8}" type="pres">
      <dgm:prSet presAssocID="{21E7EC09-BAE2-410A-991B-27AF0B04837D}" presName="background2" presStyleLbl="node2" presStyleIdx="1" presStyleCnt="4"/>
      <dgm:spPr/>
      <dgm:t>
        <a:bodyPr/>
        <a:lstStyle/>
        <a:p>
          <a:endParaRPr lang="zh-CN" altLang="en-US"/>
        </a:p>
      </dgm:t>
    </dgm:pt>
    <dgm:pt modelId="{1DB56CDB-5008-4FCB-B8C4-CCD5F689F15D}" type="pres">
      <dgm:prSet presAssocID="{21E7EC09-BAE2-410A-991B-27AF0B04837D}" presName="text2" presStyleLbl="fgAcc2" presStyleIdx="1" presStyleCnt="4">
        <dgm:presLayoutVars>
          <dgm:chPref val="3"/>
        </dgm:presLayoutVars>
      </dgm:prSet>
      <dgm:spPr/>
      <dgm:t>
        <a:bodyPr/>
        <a:lstStyle/>
        <a:p>
          <a:endParaRPr lang="zh-CN" altLang="en-US"/>
        </a:p>
      </dgm:t>
    </dgm:pt>
    <dgm:pt modelId="{E8738AD6-C133-4B75-B586-B92E9AF053DF}" type="pres">
      <dgm:prSet presAssocID="{21E7EC09-BAE2-410A-991B-27AF0B04837D}" presName="hierChild3" presStyleCnt="0"/>
      <dgm:spPr/>
      <dgm:t>
        <a:bodyPr/>
        <a:lstStyle/>
        <a:p>
          <a:endParaRPr lang="zh-CN" altLang="en-US"/>
        </a:p>
      </dgm:t>
    </dgm:pt>
    <dgm:pt modelId="{B80631C2-B065-4321-A44C-4E6A5163DD6D}" type="pres">
      <dgm:prSet presAssocID="{ABA6D7A2-2882-4F75-BBD5-ED6DCFDAEEBA}" presName="Name10" presStyleLbl="parChTrans1D2" presStyleIdx="2" presStyleCnt="4"/>
      <dgm:spPr/>
      <dgm:t>
        <a:bodyPr/>
        <a:lstStyle/>
        <a:p>
          <a:endParaRPr lang="zh-CN" altLang="en-US"/>
        </a:p>
      </dgm:t>
    </dgm:pt>
    <dgm:pt modelId="{B37ABAB1-1488-48A3-8DDB-A4EED6A697D9}" type="pres">
      <dgm:prSet presAssocID="{EE2929AB-47CE-4B37-8AEE-B8EF8A7756D5}" presName="hierRoot2" presStyleCnt="0"/>
      <dgm:spPr/>
      <dgm:t>
        <a:bodyPr/>
        <a:lstStyle/>
        <a:p>
          <a:endParaRPr lang="zh-CN" altLang="en-US"/>
        </a:p>
      </dgm:t>
    </dgm:pt>
    <dgm:pt modelId="{A36936E6-DED2-47F1-AD89-689E1118BE39}" type="pres">
      <dgm:prSet presAssocID="{EE2929AB-47CE-4B37-8AEE-B8EF8A7756D5}" presName="composite2" presStyleCnt="0"/>
      <dgm:spPr/>
      <dgm:t>
        <a:bodyPr/>
        <a:lstStyle/>
        <a:p>
          <a:endParaRPr lang="zh-CN" altLang="en-US"/>
        </a:p>
      </dgm:t>
    </dgm:pt>
    <dgm:pt modelId="{D247143D-9267-4081-A697-3F46FB2BC3FD}" type="pres">
      <dgm:prSet presAssocID="{EE2929AB-47CE-4B37-8AEE-B8EF8A7756D5}" presName="background2" presStyleLbl="node2" presStyleIdx="2" presStyleCnt="4"/>
      <dgm:spPr/>
      <dgm:t>
        <a:bodyPr/>
        <a:lstStyle/>
        <a:p>
          <a:endParaRPr lang="zh-CN" altLang="en-US"/>
        </a:p>
      </dgm:t>
    </dgm:pt>
    <dgm:pt modelId="{0905A48F-21D7-4F49-893A-17B8AE11C11F}" type="pres">
      <dgm:prSet presAssocID="{EE2929AB-47CE-4B37-8AEE-B8EF8A7756D5}" presName="text2" presStyleLbl="fgAcc2" presStyleIdx="2" presStyleCnt="4">
        <dgm:presLayoutVars>
          <dgm:chPref val="3"/>
        </dgm:presLayoutVars>
      </dgm:prSet>
      <dgm:spPr/>
      <dgm:t>
        <a:bodyPr/>
        <a:lstStyle/>
        <a:p>
          <a:endParaRPr lang="zh-CN" altLang="en-US"/>
        </a:p>
      </dgm:t>
    </dgm:pt>
    <dgm:pt modelId="{14CDD488-B85D-47C2-8363-A893D69D8094}" type="pres">
      <dgm:prSet presAssocID="{EE2929AB-47CE-4B37-8AEE-B8EF8A7756D5}" presName="hierChild3" presStyleCnt="0"/>
      <dgm:spPr/>
      <dgm:t>
        <a:bodyPr/>
        <a:lstStyle/>
        <a:p>
          <a:endParaRPr lang="zh-CN" altLang="en-US"/>
        </a:p>
      </dgm:t>
    </dgm:pt>
    <dgm:pt modelId="{C0D57B11-95DD-4A70-A2EF-2EA8E3253158}" type="pres">
      <dgm:prSet presAssocID="{E14CF8D5-1FDC-4C71-B1FA-FE1FDF420A96}" presName="Name10" presStyleLbl="parChTrans1D2" presStyleIdx="3" presStyleCnt="4"/>
      <dgm:spPr/>
      <dgm:t>
        <a:bodyPr/>
        <a:lstStyle/>
        <a:p>
          <a:endParaRPr lang="zh-CN" altLang="en-US"/>
        </a:p>
      </dgm:t>
    </dgm:pt>
    <dgm:pt modelId="{6EF54A1F-AD22-43AA-A223-F57D76E7F0DF}" type="pres">
      <dgm:prSet presAssocID="{A62C5009-4376-4195-8247-A52FE1394309}" presName="hierRoot2" presStyleCnt="0"/>
      <dgm:spPr/>
      <dgm:t>
        <a:bodyPr/>
        <a:lstStyle/>
        <a:p>
          <a:endParaRPr lang="zh-CN" altLang="en-US"/>
        </a:p>
      </dgm:t>
    </dgm:pt>
    <dgm:pt modelId="{8625E944-3F70-4522-BE46-C96BEF88E7E2}" type="pres">
      <dgm:prSet presAssocID="{A62C5009-4376-4195-8247-A52FE1394309}" presName="composite2" presStyleCnt="0"/>
      <dgm:spPr/>
      <dgm:t>
        <a:bodyPr/>
        <a:lstStyle/>
        <a:p>
          <a:endParaRPr lang="zh-CN" altLang="en-US"/>
        </a:p>
      </dgm:t>
    </dgm:pt>
    <dgm:pt modelId="{15DDD24E-E484-4969-81A1-88B0970B9AF3}" type="pres">
      <dgm:prSet presAssocID="{A62C5009-4376-4195-8247-A52FE1394309}" presName="background2" presStyleLbl="node2" presStyleIdx="3" presStyleCnt="4"/>
      <dgm:spPr/>
      <dgm:t>
        <a:bodyPr/>
        <a:lstStyle/>
        <a:p>
          <a:endParaRPr lang="zh-CN" altLang="en-US"/>
        </a:p>
      </dgm:t>
    </dgm:pt>
    <dgm:pt modelId="{308B5FAC-EDA5-4B7C-B610-FE543501DCB9}" type="pres">
      <dgm:prSet presAssocID="{A62C5009-4376-4195-8247-A52FE1394309}" presName="text2" presStyleLbl="fgAcc2" presStyleIdx="3" presStyleCnt="4">
        <dgm:presLayoutVars>
          <dgm:chPref val="3"/>
        </dgm:presLayoutVars>
      </dgm:prSet>
      <dgm:spPr/>
      <dgm:t>
        <a:bodyPr/>
        <a:lstStyle/>
        <a:p>
          <a:endParaRPr lang="zh-CN" altLang="en-US"/>
        </a:p>
      </dgm:t>
    </dgm:pt>
    <dgm:pt modelId="{C8951AAB-BB09-4432-A262-690FCFC41AE1}" type="pres">
      <dgm:prSet presAssocID="{A62C5009-4376-4195-8247-A52FE1394309}" presName="hierChild3" presStyleCnt="0"/>
      <dgm:spPr/>
      <dgm:t>
        <a:bodyPr/>
        <a:lstStyle/>
        <a:p>
          <a:endParaRPr lang="zh-CN" altLang="en-US"/>
        </a:p>
      </dgm:t>
    </dgm:pt>
  </dgm:ptLst>
  <dgm:cxnLst>
    <dgm:cxn modelId="{E54C12F2-770B-476E-B4FC-03A3CD3DB8D6}" type="presOf" srcId="{FA8E02F9-182A-484C-B015-BC0BE2F6E89D}" destId="{030EB55B-4749-48A0-8DE3-64368F18AC99}" srcOrd="0" destOrd="0" presId="urn:microsoft.com/office/officeart/2005/8/layout/hierarchy1"/>
    <dgm:cxn modelId="{B2B52310-0E88-463D-B6EA-1877787A4348}" srcId="{B27ED47A-ABF0-4A79-ABA6-3FC2F8F46D4F}" destId="{EE2929AB-47CE-4B37-8AEE-B8EF8A7756D5}" srcOrd="2" destOrd="0" parTransId="{ABA6D7A2-2882-4F75-BBD5-ED6DCFDAEEBA}" sibTransId="{32E4942D-22E1-4B5D-93EB-1B2DD74631C3}"/>
    <dgm:cxn modelId="{F69CC581-88D8-4AEA-83A0-61107A12CDCA}" type="presOf" srcId="{B27ED47A-ABF0-4A79-ABA6-3FC2F8F46D4F}" destId="{F7267BBF-0145-4607-A20B-F0A5C80D3575}" srcOrd="0" destOrd="0" presId="urn:microsoft.com/office/officeart/2005/8/layout/hierarchy1"/>
    <dgm:cxn modelId="{3CBDF342-246F-451F-9A16-E98199154C70}" srcId="{B27ED47A-ABF0-4A79-ABA6-3FC2F8F46D4F}" destId="{649E2932-3ABC-499C-8484-E0B1DA8FE8BC}" srcOrd="0" destOrd="0" parTransId="{9976BCF4-AC53-4135-95EF-8BF3EBA6CB91}" sibTransId="{1C23E3C9-E1A0-4DCE-B3EF-377587EF90F9}"/>
    <dgm:cxn modelId="{FD138343-8B42-417A-B7C6-F781A7E0A0E2}" type="presOf" srcId="{E14CF8D5-1FDC-4C71-B1FA-FE1FDF420A96}" destId="{C0D57B11-95DD-4A70-A2EF-2EA8E3253158}" srcOrd="0" destOrd="0" presId="urn:microsoft.com/office/officeart/2005/8/layout/hierarchy1"/>
    <dgm:cxn modelId="{8BA63045-4FCB-4F7A-9E59-3FE37227DA86}" srcId="{FA8E02F9-182A-484C-B015-BC0BE2F6E89D}" destId="{B27ED47A-ABF0-4A79-ABA6-3FC2F8F46D4F}" srcOrd="0" destOrd="0" parTransId="{AB52FC58-EBC0-4816-9017-4B64705CBC19}" sibTransId="{4D501B2B-2563-4AEB-9596-E2F88A8B7419}"/>
    <dgm:cxn modelId="{B7EC4629-A054-407E-A365-9643ED43533B}" type="presOf" srcId="{A62C5009-4376-4195-8247-A52FE1394309}" destId="{308B5FAC-EDA5-4B7C-B610-FE543501DCB9}" srcOrd="0" destOrd="0" presId="urn:microsoft.com/office/officeart/2005/8/layout/hierarchy1"/>
    <dgm:cxn modelId="{D63FB2D8-944C-4033-BF17-60F50F2D5643}" srcId="{B27ED47A-ABF0-4A79-ABA6-3FC2F8F46D4F}" destId="{A62C5009-4376-4195-8247-A52FE1394309}" srcOrd="3" destOrd="0" parTransId="{E14CF8D5-1FDC-4C71-B1FA-FE1FDF420A96}" sibTransId="{0970ABD2-E7CB-4333-84AA-E86A7D799670}"/>
    <dgm:cxn modelId="{00DAF2A9-A520-40D6-AFE4-89ACEB0EF9F2}" type="presOf" srcId="{EE2929AB-47CE-4B37-8AEE-B8EF8A7756D5}" destId="{0905A48F-21D7-4F49-893A-17B8AE11C11F}" srcOrd="0" destOrd="0" presId="urn:microsoft.com/office/officeart/2005/8/layout/hierarchy1"/>
    <dgm:cxn modelId="{0C4E9E61-2B82-4341-8594-EAB918836FF8}" type="presOf" srcId="{9976BCF4-AC53-4135-95EF-8BF3EBA6CB91}" destId="{49728CC8-6782-471E-87B5-4AFE8089EA6F}" srcOrd="0" destOrd="0" presId="urn:microsoft.com/office/officeart/2005/8/layout/hierarchy1"/>
    <dgm:cxn modelId="{4D9007C3-9931-4B08-A5F0-A8EB9297AF98}" type="presOf" srcId="{21E7EC09-BAE2-410A-991B-27AF0B04837D}" destId="{1DB56CDB-5008-4FCB-B8C4-CCD5F689F15D}" srcOrd="0" destOrd="0" presId="urn:microsoft.com/office/officeart/2005/8/layout/hierarchy1"/>
    <dgm:cxn modelId="{E1FB3DDD-0B83-40F2-BE15-93CCD4A400A5}" srcId="{B27ED47A-ABF0-4A79-ABA6-3FC2F8F46D4F}" destId="{21E7EC09-BAE2-410A-991B-27AF0B04837D}" srcOrd="1" destOrd="0" parTransId="{ECB7338F-C51E-49FC-9D6B-6BAA9EDD6932}" sibTransId="{4D784D0F-061D-4F96-B8C2-2AA83E26CE80}"/>
    <dgm:cxn modelId="{5E79C371-F296-46A0-B983-F96EB7CB55FE}" type="presOf" srcId="{ECB7338F-C51E-49FC-9D6B-6BAA9EDD6932}" destId="{3227DB29-33E4-4383-AD71-597BDD181D2E}" srcOrd="0" destOrd="0" presId="urn:microsoft.com/office/officeart/2005/8/layout/hierarchy1"/>
    <dgm:cxn modelId="{05B5EFE6-6B24-40AB-8844-F7C071A7E674}" type="presOf" srcId="{ABA6D7A2-2882-4F75-BBD5-ED6DCFDAEEBA}" destId="{B80631C2-B065-4321-A44C-4E6A5163DD6D}" srcOrd="0" destOrd="0" presId="urn:microsoft.com/office/officeart/2005/8/layout/hierarchy1"/>
    <dgm:cxn modelId="{B986B450-3976-4A70-9723-3D610EBC343D}" type="presOf" srcId="{649E2932-3ABC-499C-8484-E0B1DA8FE8BC}" destId="{1B2B4350-FA2C-4DD2-9A50-0BDFD67AB466}" srcOrd="0" destOrd="0" presId="urn:microsoft.com/office/officeart/2005/8/layout/hierarchy1"/>
    <dgm:cxn modelId="{D96B3230-D825-42D4-81AE-F1EE574AEF05}" type="presParOf" srcId="{030EB55B-4749-48A0-8DE3-64368F18AC99}" destId="{8356B79D-BD89-40EB-A408-0DA41E27B3A1}" srcOrd="0" destOrd="0" presId="urn:microsoft.com/office/officeart/2005/8/layout/hierarchy1"/>
    <dgm:cxn modelId="{D866737C-138C-4092-8F89-61BF6CBB0AEA}" type="presParOf" srcId="{8356B79D-BD89-40EB-A408-0DA41E27B3A1}" destId="{6FF90B66-79C7-45F3-9ABD-0A6F0762FE4E}" srcOrd="0" destOrd="0" presId="urn:microsoft.com/office/officeart/2005/8/layout/hierarchy1"/>
    <dgm:cxn modelId="{8A6BD59A-1AA5-4FA5-ABA3-4BC0D9CEAB82}" type="presParOf" srcId="{6FF90B66-79C7-45F3-9ABD-0A6F0762FE4E}" destId="{052305AE-76C0-48D3-8317-FF17032C9D9A}" srcOrd="0" destOrd="0" presId="urn:microsoft.com/office/officeart/2005/8/layout/hierarchy1"/>
    <dgm:cxn modelId="{15BD70C4-12A5-44F4-8A57-6AEC353728B0}" type="presParOf" srcId="{6FF90B66-79C7-45F3-9ABD-0A6F0762FE4E}" destId="{F7267BBF-0145-4607-A20B-F0A5C80D3575}" srcOrd="1" destOrd="0" presId="urn:microsoft.com/office/officeart/2005/8/layout/hierarchy1"/>
    <dgm:cxn modelId="{11F6CC10-6CEC-4329-8E63-EE44641A1638}" type="presParOf" srcId="{8356B79D-BD89-40EB-A408-0DA41E27B3A1}" destId="{03C8884F-DB18-4143-B6F8-D7780323E621}" srcOrd="1" destOrd="0" presId="urn:microsoft.com/office/officeart/2005/8/layout/hierarchy1"/>
    <dgm:cxn modelId="{D1010537-30C1-483C-92D8-786049278BE1}" type="presParOf" srcId="{03C8884F-DB18-4143-B6F8-D7780323E621}" destId="{49728CC8-6782-471E-87B5-4AFE8089EA6F}" srcOrd="0" destOrd="0" presId="urn:microsoft.com/office/officeart/2005/8/layout/hierarchy1"/>
    <dgm:cxn modelId="{99474E36-8815-4855-8F36-B2FBA1C384D6}" type="presParOf" srcId="{03C8884F-DB18-4143-B6F8-D7780323E621}" destId="{78182A80-C133-4382-BD8F-19D4B8A08E63}" srcOrd="1" destOrd="0" presId="urn:microsoft.com/office/officeart/2005/8/layout/hierarchy1"/>
    <dgm:cxn modelId="{A8CE9CBC-A8E4-426A-94FB-4A51DCC1A3B4}" type="presParOf" srcId="{78182A80-C133-4382-BD8F-19D4B8A08E63}" destId="{41035DC6-1DCD-468D-AF39-6CA1319CC694}" srcOrd="0" destOrd="0" presId="urn:microsoft.com/office/officeart/2005/8/layout/hierarchy1"/>
    <dgm:cxn modelId="{5AB06C80-4694-493D-8816-B6750BB37D6F}" type="presParOf" srcId="{41035DC6-1DCD-468D-AF39-6CA1319CC694}" destId="{4E4DFA19-E72C-4198-8A78-7595B963AC33}" srcOrd="0" destOrd="0" presId="urn:microsoft.com/office/officeart/2005/8/layout/hierarchy1"/>
    <dgm:cxn modelId="{1ECE7BF2-5253-4BB2-B96B-C72B000A4403}" type="presParOf" srcId="{41035DC6-1DCD-468D-AF39-6CA1319CC694}" destId="{1B2B4350-FA2C-4DD2-9A50-0BDFD67AB466}" srcOrd="1" destOrd="0" presId="urn:microsoft.com/office/officeart/2005/8/layout/hierarchy1"/>
    <dgm:cxn modelId="{B5DCA9CF-DB13-4F4B-A798-49F68797E963}" type="presParOf" srcId="{78182A80-C133-4382-BD8F-19D4B8A08E63}" destId="{97A43D07-BE8D-4994-9E1F-75B6DA67DE0D}" srcOrd="1" destOrd="0" presId="urn:microsoft.com/office/officeart/2005/8/layout/hierarchy1"/>
    <dgm:cxn modelId="{F9418B89-ED9C-4344-8E31-02C044C25F6A}" type="presParOf" srcId="{03C8884F-DB18-4143-B6F8-D7780323E621}" destId="{3227DB29-33E4-4383-AD71-597BDD181D2E}" srcOrd="2" destOrd="0" presId="urn:microsoft.com/office/officeart/2005/8/layout/hierarchy1"/>
    <dgm:cxn modelId="{208E39A5-0072-4FBA-A929-3648F1656485}" type="presParOf" srcId="{03C8884F-DB18-4143-B6F8-D7780323E621}" destId="{34358A9D-1D5E-4A5F-9D6E-9AD375CF3471}" srcOrd="3" destOrd="0" presId="urn:microsoft.com/office/officeart/2005/8/layout/hierarchy1"/>
    <dgm:cxn modelId="{ABA9F46F-4A0F-4281-8EA9-72A1ED7947D7}" type="presParOf" srcId="{34358A9D-1D5E-4A5F-9D6E-9AD375CF3471}" destId="{86A77037-1C82-47E6-8131-5ADC56021549}" srcOrd="0" destOrd="0" presId="urn:microsoft.com/office/officeart/2005/8/layout/hierarchy1"/>
    <dgm:cxn modelId="{83E01EF9-75C4-4D9F-84EA-9C835C0875B9}" type="presParOf" srcId="{86A77037-1C82-47E6-8131-5ADC56021549}" destId="{89DCF868-7B1C-4B9E-973C-BAAABAED92E8}" srcOrd="0" destOrd="0" presId="urn:microsoft.com/office/officeart/2005/8/layout/hierarchy1"/>
    <dgm:cxn modelId="{83FFA3C1-A0ED-484E-A103-6A13A170D847}" type="presParOf" srcId="{86A77037-1C82-47E6-8131-5ADC56021549}" destId="{1DB56CDB-5008-4FCB-B8C4-CCD5F689F15D}" srcOrd="1" destOrd="0" presId="urn:microsoft.com/office/officeart/2005/8/layout/hierarchy1"/>
    <dgm:cxn modelId="{CB19DAFB-2981-4899-B40A-4596C933AA97}" type="presParOf" srcId="{34358A9D-1D5E-4A5F-9D6E-9AD375CF3471}" destId="{E8738AD6-C133-4B75-B586-B92E9AF053DF}" srcOrd="1" destOrd="0" presId="urn:microsoft.com/office/officeart/2005/8/layout/hierarchy1"/>
    <dgm:cxn modelId="{A39E741E-234D-4E06-9639-984F181C92AB}" type="presParOf" srcId="{03C8884F-DB18-4143-B6F8-D7780323E621}" destId="{B80631C2-B065-4321-A44C-4E6A5163DD6D}" srcOrd="4" destOrd="0" presId="urn:microsoft.com/office/officeart/2005/8/layout/hierarchy1"/>
    <dgm:cxn modelId="{1E7D7D9F-82F9-4143-AB75-BCDAA0A66AA3}" type="presParOf" srcId="{03C8884F-DB18-4143-B6F8-D7780323E621}" destId="{B37ABAB1-1488-48A3-8DDB-A4EED6A697D9}" srcOrd="5" destOrd="0" presId="urn:microsoft.com/office/officeart/2005/8/layout/hierarchy1"/>
    <dgm:cxn modelId="{363831D7-A124-4439-87E3-6A39F77154D9}" type="presParOf" srcId="{B37ABAB1-1488-48A3-8DDB-A4EED6A697D9}" destId="{A36936E6-DED2-47F1-AD89-689E1118BE39}" srcOrd="0" destOrd="0" presId="urn:microsoft.com/office/officeart/2005/8/layout/hierarchy1"/>
    <dgm:cxn modelId="{A6701835-96E8-496A-AEF8-F57720684A84}" type="presParOf" srcId="{A36936E6-DED2-47F1-AD89-689E1118BE39}" destId="{D247143D-9267-4081-A697-3F46FB2BC3FD}" srcOrd="0" destOrd="0" presId="urn:microsoft.com/office/officeart/2005/8/layout/hierarchy1"/>
    <dgm:cxn modelId="{5A487476-389B-4B61-B907-275473876810}" type="presParOf" srcId="{A36936E6-DED2-47F1-AD89-689E1118BE39}" destId="{0905A48F-21D7-4F49-893A-17B8AE11C11F}" srcOrd="1" destOrd="0" presId="urn:microsoft.com/office/officeart/2005/8/layout/hierarchy1"/>
    <dgm:cxn modelId="{56A5BD34-5B46-4661-BE23-24D37E7E4A37}" type="presParOf" srcId="{B37ABAB1-1488-48A3-8DDB-A4EED6A697D9}" destId="{14CDD488-B85D-47C2-8363-A893D69D8094}" srcOrd="1" destOrd="0" presId="urn:microsoft.com/office/officeart/2005/8/layout/hierarchy1"/>
    <dgm:cxn modelId="{BDFB7381-6181-417E-8BE7-359371B1A2DC}" type="presParOf" srcId="{03C8884F-DB18-4143-B6F8-D7780323E621}" destId="{C0D57B11-95DD-4A70-A2EF-2EA8E3253158}" srcOrd="6" destOrd="0" presId="urn:microsoft.com/office/officeart/2005/8/layout/hierarchy1"/>
    <dgm:cxn modelId="{752265E5-C381-4C49-8F3E-CC32F043FEAE}" type="presParOf" srcId="{03C8884F-DB18-4143-B6F8-D7780323E621}" destId="{6EF54A1F-AD22-43AA-A223-F57D76E7F0DF}" srcOrd="7" destOrd="0" presId="urn:microsoft.com/office/officeart/2005/8/layout/hierarchy1"/>
    <dgm:cxn modelId="{8A7C6FA9-7935-474B-A8B8-E9C7DD6AE442}" type="presParOf" srcId="{6EF54A1F-AD22-43AA-A223-F57D76E7F0DF}" destId="{8625E944-3F70-4522-BE46-C96BEF88E7E2}" srcOrd="0" destOrd="0" presId="urn:microsoft.com/office/officeart/2005/8/layout/hierarchy1"/>
    <dgm:cxn modelId="{46ED05AE-D037-4728-86D9-906DA035B301}" type="presParOf" srcId="{8625E944-3F70-4522-BE46-C96BEF88E7E2}" destId="{15DDD24E-E484-4969-81A1-88B0970B9AF3}" srcOrd="0" destOrd="0" presId="urn:microsoft.com/office/officeart/2005/8/layout/hierarchy1"/>
    <dgm:cxn modelId="{BB3F4CB6-2A9E-4A17-A0F9-9B00E3D4AB3C}" type="presParOf" srcId="{8625E944-3F70-4522-BE46-C96BEF88E7E2}" destId="{308B5FAC-EDA5-4B7C-B610-FE543501DCB9}" srcOrd="1" destOrd="0" presId="urn:microsoft.com/office/officeart/2005/8/layout/hierarchy1"/>
    <dgm:cxn modelId="{223CD9AC-01A6-448E-9A4C-2C420569B6B3}" type="presParOf" srcId="{6EF54A1F-AD22-43AA-A223-F57D76E7F0DF}" destId="{C8951AAB-BB09-4432-A262-690FCFC41AE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8E02F9-182A-484C-B015-BC0BE2F6E8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B27ED47A-ABF0-4A79-ABA6-3FC2F8F46D4F}">
      <dgm:prSet phldrT="[Text]"/>
      <dgm:spPr/>
      <dgm:t>
        <a:bodyPr/>
        <a:lstStyle/>
        <a:p>
          <a:r>
            <a:rPr lang="en-US" altLang="zh-CN" smtClean="0"/>
            <a:t>NANO</a:t>
          </a:r>
        </a:p>
      </dgm:t>
    </dgm:pt>
    <dgm:pt modelId="{AB52FC58-EBC0-4816-9017-4B64705CBC19}" type="parTrans" cxnId="{8BA63045-4FCB-4F7A-9E59-3FE37227DA86}">
      <dgm:prSet/>
      <dgm:spPr/>
      <dgm:t>
        <a:bodyPr/>
        <a:lstStyle/>
        <a:p>
          <a:endParaRPr lang="zh-CN" altLang="en-US"/>
        </a:p>
      </dgm:t>
    </dgm:pt>
    <dgm:pt modelId="{4D501B2B-2563-4AEB-9596-E2F88A8B7419}" type="sibTrans" cxnId="{8BA63045-4FCB-4F7A-9E59-3FE37227DA86}">
      <dgm:prSet/>
      <dgm:spPr/>
      <dgm:t>
        <a:bodyPr/>
        <a:lstStyle/>
        <a:p>
          <a:endParaRPr lang="zh-CN" altLang="en-US"/>
        </a:p>
      </dgm:t>
    </dgm:pt>
    <dgm:pt modelId="{649E2932-3ABC-499C-8484-E0B1DA8FE8BC}">
      <dgm:prSet phldrT="[Text]"/>
      <dgm:spPr/>
      <dgm:t>
        <a:bodyPr/>
        <a:lstStyle/>
        <a:p>
          <a:r>
            <a:rPr lang="en-US" altLang="zh-CN" smtClean="0"/>
            <a:t>Theory</a:t>
          </a:r>
        </a:p>
      </dgm:t>
    </dgm:pt>
    <dgm:pt modelId="{9976BCF4-AC53-4135-95EF-8BF3EBA6CB91}" type="parTrans" cxnId="{3CBDF342-246F-451F-9A16-E98199154C70}">
      <dgm:prSet/>
      <dgm:spPr/>
      <dgm:t>
        <a:bodyPr/>
        <a:lstStyle/>
        <a:p>
          <a:endParaRPr lang="zh-CN" altLang="en-US"/>
        </a:p>
      </dgm:t>
    </dgm:pt>
    <dgm:pt modelId="{1C23E3C9-E1A0-4DCE-B3EF-377587EF90F9}" type="sibTrans" cxnId="{3CBDF342-246F-451F-9A16-E98199154C70}">
      <dgm:prSet/>
      <dgm:spPr/>
      <dgm:t>
        <a:bodyPr/>
        <a:lstStyle/>
        <a:p>
          <a:endParaRPr lang="zh-CN" altLang="en-US"/>
        </a:p>
      </dgm:t>
    </dgm:pt>
    <dgm:pt modelId="{A62C5009-4376-4195-8247-A52FE1394309}">
      <dgm:prSet phldrT="[Text]"/>
      <dgm:spPr/>
      <dgm:t>
        <a:bodyPr/>
        <a:lstStyle/>
        <a:p>
          <a:r>
            <a:rPr lang="en-US" altLang="zh-CN" b="1" dirty="0" smtClean="0"/>
            <a:t>Technology</a:t>
          </a:r>
        </a:p>
      </dgm:t>
    </dgm:pt>
    <dgm:pt modelId="{E14CF8D5-1FDC-4C71-B1FA-FE1FDF420A96}" type="parTrans" cxnId="{D63FB2D8-944C-4033-BF17-60F50F2D5643}">
      <dgm:prSet/>
      <dgm:spPr/>
      <dgm:t>
        <a:bodyPr/>
        <a:lstStyle/>
        <a:p>
          <a:endParaRPr lang="zh-CN" altLang="en-US"/>
        </a:p>
      </dgm:t>
    </dgm:pt>
    <dgm:pt modelId="{0970ABD2-E7CB-4333-84AA-E86A7D799670}" type="sibTrans" cxnId="{D63FB2D8-944C-4033-BF17-60F50F2D5643}">
      <dgm:prSet/>
      <dgm:spPr/>
      <dgm:t>
        <a:bodyPr/>
        <a:lstStyle/>
        <a:p>
          <a:endParaRPr lang="zh-CN" altLang="en-US"/>
        </a:p>
      </dgm:t>
    </dgm:pt>
    <dgm:pt modelId="{21E7EC09-BAE2-410A-991B-27AF0B04837D}">
      <dgm:prSet phldrT="[Text]"/>
      <dgm:spPr/>
      <dgm:t>
        <a:bodyPr/>
        <a:lstStyle/>
        <a:p>
          <a:r>
            <a:rPr lang="en-US" altLang="zh-CN" smtClean="0"/>
            <a:t>Material</a:t>
          </a:r>
        </a:p>
      </dgm:t>
    </dgm:pt>
    <dgm:pt modelId="{ECB7338F-C51E-49FC-9D6B-6BAA9EDD6932}" type="parTrans" cxnId="{E1FB3DDD-0B83-40F2-BE15-93CCD4A400A5}">
      <dgm:prSet/>
      <dgm:spPr/>
      <dgm:t>
        <a:bodyPr/>
        <a:lstStyle/>
        <a:p>
          <a:endParaRPr lang="zh-CN" altLang="en-US"/>
        </a:p>
      </dgm:t>
    </dgm:pt>
    <dgm:pt modelId="{4D784D0F-061D-4F96-B8C2-2AA83E26CE80}" type="sibTrans" cxnId="{E1FB3DDD-0B83-40F2-BE15-93CCD4A400A5}">
      <dgm:prSet/>
      <dgm:spPr/>
      <dgm:t>
        <a:bodyPr/>
        <a:lstStyle/>
        <a:p>
          <a:endParaRPr lang="zh-CN" altLang="en-US"/>
        </a:p>
      </dgm:t>
    </dgm:pt>
    <dgm:pt modelId="{EE2929AB-47CE-4B37-8AEE-B8EF8A7756D5}">
      <dgm:prSet phldrT="[Text]"/>
      <dgm:spPr/>
      <dgm:t>
        <a:bodyPr/>
        <a:lstStyle/>
        <a:p>
          <a:r>
            <a:rPr lang="en-US" altLang="zh-CN" b="0" dirty="0" smtClean="0"/>
            <a:t>Application (MEMS)</a:t>
          </a:r>
        </a:p>
      </dgm:t>
    </dgm:pt>
    <dgm:pt modelId="{ABA6D7A2-2882-4F75-BBD5-ED6DCFDAEEBA}" type="parTrans" cxnId="{B2B52310-0E88-463D-B6EA-1877787A4348}">
      <dgm:prSet/>
      <dgm:spPr/>
      <dgm:t>
        <a:bodyPr/>
        <a:lstStyle/>
        <a:p>
          <a:endParaRPr lang="zh-CN" altLang="en-US"/>
        </a:p>
      </dgm:t>
    </dgm:pt>
    <dgm:pt modelId="{32E4942D-22E1-4B5D-93EB-1B2DD74631C3}" type="sibTrans" cxnId="{B2B52310-0E88-463D-B6EA-1877787A4348}">
      <dgm:prSet/>
      <dgm:spPr/>
      <dgm:t>
        <a:bodyPr/>
        <a:lstStyle/>
        <a:p>
          <a:endParaRPr lang="zh-CN" altLang="en-US"/>
        </a:p>
      </dgm:t>
    </dgm:pt>
    <dgm:pt modelId="{030EB55B-4749-48A0-8DE3-64368F18AC99}" type="pres">
      <dgm:prSet presAssocID="{FA8E02F9-182A-484C-B015-BC0BE2F6E89D}" presName="hierChild1" presStyleCnt="0">
        <dgm:presLayoutVars>
          <dgm:chPref val="1"/>
          <dgm:dir/>
          <dgm:animOne val="branch"/>
          <dgm:animLvl val="lvl"/>
          <dgm:resizeHandles/>
        </dgm:presLayoutVars>
      </dgm:prSet>
      <dgm:spPr/>
      <dgm:t>
        <a:bodyPr/>
        <a:lstStyle/>
        <a:p>
          <a:endParaRPr lang="zh-CN" altLang="en-US"/>
        </a:p>
      </dgm:t>
    </dgm:pt>
    <dgm:pt modelId="{8356B79D-BD89-40EB-A408-0DA41E27B3A1}" type="pres">
      <dgm:prSet presAssocID="{B27ED47A-ABF0-4A79-ABA6-3FC2F8F46D4F}" presName="hierRoot1" presStyleCnt="0"/>
      <dgm:spPr/>
      <dgm:t>
        <a:bodyPr/>
        <a:lstStyle/>
        <a:p>
          <a:endParaRPr lang="zh-CN" altLang="en-US"/>
        </a:p>
      </dgm:t>
    </dgm:pt>
    <dgm:pt modelId="{6FF90B66-79C7-45F3-9ABD-0A6F0762FE4E}" type="pres">
      <dgm:prSet presAssocID="{B27ED47A-ABF0-4A79-ABA6-3FC2F8F46D4F}" presName="composite" presStyleCnt="0"/>
      <dgm:spPr/>
      <dgm:t>
        <a:bodyPr/>
        <a:lstStyle/>
        <a:p>
          <a:endParaRPr lang="zh-CN" altLang="en-US"/>
        </a:p>
      </dgm:t>
    </dgm:pt>
    <dgm:pt modelId="{052305AE-76C0-48D3-8317-FF17032C9D9A}" type="pres">
      <dgm:prSet presAssocID="{B27ED47A-ABF0-4A79-ABA6-3FC2F8F46D4F}" presName="background" presStyleLbl="node0" presStyleIdx="0" presStyleCnt="1"/>
      <dgm:spPr/>
      <dgm:t>
        <a:bodyPr/>
        <a:lstStyle/>
        <a:p>
          <a:endParaRPr lang="zh-CN" altLang="en-US"/>
        </a:p>
      </dgm:t>
    </dgm:pt>
    <dgm:pt modelId="{F7267BBF-0145-4607-A20B-F0A5C80D3575}" type="pres">
      <dgm:prSet presAssocID="{B27ED47A-ABF0-4A79-ABA6-3FC2F8F46D4F}" presName="text" presStyleLbl="fgAcc0" presStyleIdx="0" presStyleCnt="1">
        <dgm:presLayoutVars>
          <dgm:chPref val="3"/>
        </dgm:presLayoutVars>
      </dgm:prSet>
      <dgm:spPr/>
      <dgm:t>
        <a:bodyPr/>
        <a:lstStyle/>
        <a:p>
          <a:endParaRPr lang="zh-CN" altLang="en-US"/>
        </a:p>
      </dgm:t>
    </dgm:pt>
    <dgm:pt modelId="{03C8884F-DB18-4143-B6F8-D7780323E621}" type="pres">
      <dgm:prSet presAssocID="{B27ED47A-ABF0-4A79-ABA6-3FC2F8F46D4F}" presName="hierChild2" presStyleCnt="0"/>
      <dgm:spPr/>
      <dgm:t>
        <a:bodyPr/>
        <a:lstStyle/>
        <a:p>
          <a:endParaRPr lang="zh-CN" altLang="en-US"/>
        </a:p>
      </dgm:t>
    </dgm:pt>
    <dgm:pt modelId="{49728CC8-6782-471E-87B5-4AFE8089EA6F}" type="pres">
      <dgm:prSet presAssocID="{9976BCF4-AC53-4135-95EF-8BF3EBA6CB91}" presName="Name10" presStyleLbl="parChTrans1D2" presStyleIdx="0" presStyleCnt="4"/>
      <dgm:spPr/>
      <dgm:t>
        <a:bodyPr/>
        <a:lstStyle/>
        <a:p>
          <a:endParaRPr lang="zh-CN" altLang="en-US"/>
        </a:p>
      </dgm:t>
    </dgm:pt>
    <dgm:pt modelId="{78182A80-C133-4382-BD8F-19D4B8A08E63}" type="pres">
      <dgm:prSet presAssocID="{649E2932-3ABC-499C-8484-E0B1DA8FE8BC}" presName="hierRoot2" presStyleCnt="0"/>
      <dgm:spPr/>
      <dgm:t>
        <a:bodyPr/>
        <a:lstStyle/>
        <a:p>
          <a:endParaRPr lang="zh-CN" altLang="en-US"/>
        </a:p>
      </dgm:t>
    </dgm:pt>
    <dgm:pt modelId="{41035DC6-1DCD-468D-AF39-6CA1319CC694}" type="pres">
      <dgm:prSet presAssocID="{649E2932-3ABC-499C-8484-E0B1DA8FE8BC}" presName="composite2" presStyleCnt="0"/>
      <dgm:spPr/>
      <dgm:t>
        <a:bodyPr/>
        <a:lstStyle/>
        <a:p>
          <a:endParaRPr lang="zh-CN" altLang="en-US"/>
        </a:p>
      </dgm:t>
    </dgm:pt>
    <dgm:pt modelId="{4E4DFA19-E72C-4198-8A78-7595B963AC33}" type="pres">
      <dgm:prSet presAssocID="{649E2932-3ABC-499C-8484-E0B1DA8FE8BC}" presName="background2" presStyleLbl="node2" presStyleIdx="0" presStyleCnt="4"/>
      <dgm:spPr/>
      <dgm:t>
        <a:bodyPr/>
        <a:lstStyle/>
        <a:p>
          <a:endParaRPr lang="zh-CN" altLang="en-US"/>
        </a:p>
      </dgm:t>
    </dgm:pt>
    <dgm:pt modelId="{1B2B4350-FA2C-4DD2-9A50-0BDFD67AB466}" type="pres">
      <dgm:prSet presAssocID="{649E2932-3ABC-499C-8484-E0B1DA8FE8BC}" presName="text2" presStyleLbl="fgAcc2" presStyleIdx="0" presStyleCnt="4">
        <dgm:presLayoutVars>
          <dgm:chPref val="3"/>
        </dgm:presLayoutVars>
      </dgm:prSet>
      <dgm:spPr/>
      <dgm:t>
        <a:bodyPr/>
        <a:lstStyle/>
        <a:p>
          <a:endParaRPr lang="zh-CN" altLang="en-US"/>
        </a:p>
      </dgm:t>
    </dgm:pt>
    <dgm:pt modelId="{97A43D07-BE8D-4994-9E1F-75B6DA67DE0D}" type="pres">
      <dgm:prSet presAssocID="{649E2932-3ABC-499C-8484-E0B1DA8FE8BC}" presName="hierChild3" presStyleCnt="0"/>
      <dgm:spPr/>
      <dgm:t>
        <a:bodyPr/>
        <a:lstStyle/>
        <a:p>
          <a:endParaRPr lang="zh-CN" altLang="en-US"/>
        </a:p>
      </dgm:t>
    </dgm:pt>
    <dgm:pt modelId="{3227DB29-33E4-4383-AD71-597BDD181D2E}" type="pres">
      <dgm:prSet presAssocID="{ECB7338F-C51E-49FC-9D6B-6BAA9EDD6932}" presName="Name10" presStyleLbl="parChTrans1D2" presStyleIdx="1" presStyleCnt="4"/>
      <dgm:spPr/>
      <dgm:t>
        <a:bodyPr/>
        <a:lstStyle/>
        <a:p>
          <a:endParaRPr lang="zh-CN" altLang="en-US"/>
        </a:p>
      </dgm:t>
    </dgm:pt>
    <dgm:pt modelId="{34358A9D-1D5E-4A5F-9D6E-9AD375CF3471}" type="pres">
      <dgm:prSet presAssocID="{21E7EC09-BAE2-410A-991B-27AF0B04837D}" presName="hierRoot2" presStyleCnt="0"/>
      <dgm:spPr/>
      <dgm:t>
        <a:bodyPr/>
        <a:lstStyle/>
        <a:p>
          <a:endParaRPr lang="zh-CN" altLang="en-US"/>
        </a:p>
      </dgm:t>
    </dgm:pt>
    <dgm:pt modelId="{86A77037-1C82-47E6-8131-5ADC56021549}" type="pres">
      <dgm:prSet presAssocID="{21E7EC09-BAE2-410A-991B-27AF0B04837D}" presName="composite2" presStyleCnt="0"/>
      <dgm:spPr/>
      <dgm:t>
        <a:bodyPr/>
        <a:lstStyle/>
        <a:p>
          <a:endParaRPr lang="zh-CN" altLang="en-US"/>
        </a:p>
      </dgm:t>
    </dgm:pt>
    <dgm:pt modelId="{89DCF868-7B1C-4B9E-973C-BAAABAED92E8}" type="pres">
      <dgm:prSet presAssocID="{21E7EC09-BAE2-410A-991B-27AF0B04837D}" presName="background2" presStyleLbl="node2" presStyleIdx="1" presStyleCnt="4"/>
      <dgm:spPr/>
      <dgm:t>
        <a:bodyPr/>
        <a:lstStyle/>
        <a:p>
          <a:endParaRPr lang="zh-CN" altLang="en-US"/>
        </a:p>
      </dgm:t>
    </dgm:pt>
    <dgm:pt modelId="{1DB56CDB-5008-4FCB-B8C4-CCD5F689F15D}" type="pres">
      <dgm:prSet presAssocID="{21E7EC09-BAE2-410A-991B-27AF0B04837D}" presName="text2" presStyleLbl="fgAcc2" presStyleIdx="1" presStyleCnt="4">
        <dgm:presLayoutVars>
          <dgm:chPref val="3"/>
        </dgm:presLayoutVars>
      </dgm:prSet>
      <dgm:spPr/>
      <dgm:t>
        <a:bodyPr/>
        <a:lstStyle/>
        <a:p>
          <a:endParaRPr lang="zh-CN" altLang="en-US"/>
        </a:p>
      </dgm:t>
    </dgm:pt>
    <dgm:pt modelId="{E8738AD6-C133-4B75-B586-B92E9AF053DF}" type="pres">
      <dgm:prSet presAssocID="{21E7EC09-BAE2-410A-991B-27AF0B04837D}" presName="hierChild3" presStyleCnt="0"/>
      <dgm:spPr/>
      <dgm:t>
        <a:bodyPr/>
        <a:lstStyle/>
        <a:p>
          <a:endParaRPr lang="zh-CN" altLang="en-US"/>
        </a:p>
      </dgm:t>
    </dgm:pt>
    <dgm:pt modelId="{B80631C2-B065-4321-A44C-4E6A5163DD6D}" type="pres">
      <dgm:prSet presAssocID="{ABA6D7A2-2882-4F75-BBD5-ED6DCFDAEEBA}" presName="Name10" presStyleLbl="parChTrans1D2" presStyleIdx="2" presStyleCnt="4"/>
      <dgm:spPr/>
      <dgm:t>
        <a:bodyPr/>
        <a:lstStyle/>
        <a:p>
          <a:endParaRPr lang="zh-CN" altLang="en-US"/>
        </a:p>
      </dgm:t>
    </dgm:pt>
    <dgm:pt modelId="{B37ABAB1-1488-48A3-8DDB-A4EED6A697D9}" type="pres">
      <dgm:prSet presAssocID="{EE2929AB-47CE-4B37-8AEE-B8EF8A7756D5}" presName="hierRoot2" presStyleCnt="0"/>
      <dgm:spPr/>
      <dgm:t>
        <a:bodyPr/>
        <a:lstStyle/>
        <a:p>
          <a:endParaRPr lang="zh-CN" altLang="en-US"/>
        </a:p>
      </dgm:t>
    </dgm:pt>
    <dgm:pt modelId="{A36936E6-DED2-47F1-AD89-689E1118BE39}" type="pres">
      <dgm:prSet presAssocID="{EE2929AB-47CE-4B37-8AEE-B8EF8A7756D5}" presName="composite2" presStyleCnt="0"/>
      <dgm:spPr/>
      <dgm:t>
        <a:bodyPr/>
        <a:lstStyle/>
        <a:p>
          <a:endParaRPr lang="zh-CN" altLang="en-US"/>
        </a:p>
      </dgm:t>
    </dgm:pt>
    <dgm:pt modelId="{D247143D-9267-4081-A697-3F46FB2BC3FD}" type="pres">
      <dgm:prSet presAssocID="{EE2929AB-47CE-4B37-8AEE-B8EF8A7756D5}" presName="background2" presStyleLbl="node2" presStyleIdx="2" presStyleCnt="4"/>
      <dgm:spPr/>
      <dgm:t>
        <a:bodyPr/>
        <a:lstStyle/>
        <a:p>
          <a:endParaRPr lang="zh-CN" altLang="en-US"/>
        </a:p>
      </dgm:t>
    </dgm:pt>
    <dgm:pt modelId="{0905A48F-21D7-4F49-893A-17B8AE11C11F}" type="pres">
      <dgm:prSet presAssocID="{EE2929AB-47CE-4B37-8AEE-B8EF8A7756D5}" presName="text2" presStyleLbl="fgAcc2" presStyleIdx="2" presStyleCnt="4">
        <dgm:presLayoutVars>
          <dgm:chPref val="3"/>
        </dgm:presLayoutVars>
      </dgm:prSet>
      <dgm:spPr/>
      <dgm:t>
        <a:bodyPr/>
        <a:lstStyle/>
        <a:p>
          <a:endParaRPr lang="zh-CN" altLang="en-US"/>
        </a:p>
      </dgm:t>
    </dgm:pt>
    <dgm:pt modelId="{14CDD488-B85D-47C2-8363-A893D69D8094}" type="pres">
      <dgm:prSet presAssocID="{EE2929AB-47CE-4B37-8AEE-B8EF8A7756D5}" presName="hierChild3" presStyleCnt="0"/>
      <dgm:spPr/>
      <dgm:t>
        <a:bodyPr/>
        <a:lstStyle/>
        <a:p>
          <a:endParaRPr lang="zh-CN" altLang="en-US"/>
        </a:p>
      </dgm:t>
    </dgm:pt>
    <dgm:pt modelId="{C0D57B11-95DD-4A70-A2EF-2EA8E3253158}" type="pres">
      <dgm:prSet presAssocID="{E14CF8D5-1FDC-4C71-B1FA-FE1FDF420A96}" presName="Name10" presStyleLbl="parChTrans1D2" presStyleIdx="3" presStyleCnt="4"/>
      <dgm:spPr/>
      <dgm:t>
        <a:bodyPr/>
        <a:lstStyle/>
        <a:p>
          <a:endParaRPr lang="zh-CN" altLang="en-US"/>
        </a:p>
      </dgm:t>
    </dgm:pt>
    <dgm:pt modelId="{6EF54A1F-AD22-43AA-A223-F57D76E7F0DF}" type="pres">
      <dgm:prSet presAssocID="{A62C5009-4376-4195-8247-A52FE1394309}" presName="hierRoot2" presStyleCnt="0"/>
      <dgm:spPr/>
      <dgm:t>
        <a:bodyPr/>
        <a:lstStyle/>
        <a:p>
          <a:endParaRPr lang="zh-CN" altLang="en-US"/>
        </a:p>
      </dgm:t>
    </dgm:pt>
    <dgm:pt modelId="{8625E944-3F70-4522-BE46-C96BEF88E7E2}" type="pres">
      <dgm:prSet presAssocID="{A62C5009-4376-4195-8247-A52FE1394309}" presName="composite2" presStyleCnt="0"/>
      <dgm:spPr/>
      <dgm:t>
        <a:bodyPr/>
        <a:lstStyle/>
        <a:p>
          <a:endParaRPr lang="zh-CN" altLang="en-US"/>
        </a:p>
      </dgm:t>
    </dgm:pt>
    <dgm:pt modelId="{15DDD24E-E484-4969-81A1-88B0970B9AF3}" type="pres">
      <dgm:prSet presAssocID="{A62C5009-4376-4195-8247-A52FE1394309}" presName="background2" presStyleLbl="node2" presStyleIdx="3" presStyleCnt="4"/>
      <dgm:spPr/>
      <dgm:t>
        <a:bodyPr/>
        <a:lstStyle/>
        <a:p>
          <a:endParaRPr lang="zh-CN" altLang="en-US"/>
        </a:p>
      </dgm:t>
    </dgm:pt>
    <dgm:pt modelId="{308B5FAC-EDA5-4B7C-B610-FE543501DCB9}" type="pres">
      <dgm:prSet presAssocID="{A62C5009-4376-4195-8247-A52FE1394309}" presName="text2" presStyleLbl="fgAcc2" presStyleIdx="3" presStyleCnt="4">
        <dgm:presLayoutVars>
          <dgm:chPref val="3"/>
        </dgm:presLayoutVars>
      </dgm:prSet>
      <dgm:spPr/>
      <dgm:t>
        <a:bodyPr/>
        <a:lstStyle/>
        <a:p>
          <a:endParaRPr lang="zh-CN" altLang="en-US"/>
        </a:p>
      </dgm:t>
    </dgm:pt>
    <dgm:pt modelId="{C8951AAB-BB09-4432-A262-690FCFC41AE1}" type="pres">
      <dgm:prSet presAssocID="{A62C5009-4376-4195-8247-A52FE1394309}" presName="hierChild3" presStyleCnt="0"/>
      <dgm:spPr/>
      <dgm:t>
        <a:bodyPr/>
        <a:lstStyle/>
        <a:p>
          <a:endParaRPr lang="zh-CN" altLang="en-US"/>
        </a:p>
      </dgm:t>
    </dgm:pt>
  </dgm:ptLst>
  <dgm:cxnLst>
    <dgm:cxn modelId="{A7E6EB56-ED58-4D16-BB8C-736146C4E20E}" type="presOf" srcId="{EE2929AB-47CE-4B37-8AEE-B8EF8A7756D5}" destId="{0905A48F-21D7-4F49-893A-17B8AE11C11F}" srcOrd="0" destOrd="0" presId="urn:microsoft.com/office/officeart/2005/8/layout/hierarchy1"/>
    <dgm:cxn modelId="{AB2C7159-8A13-47BE-8E83-BF7EC6B087FA}" type="presOf" srcId="{FA8E02F9-182A-484C-B015-BC0BE2F6E89D}" destId="{030EB55B-4749-48A0-8DE3-64368F18AC99}" srcOrd="0" destOrd="0" presId="urn:microsoft.com/office/officeart/2005/8/layout/hierarchy1"/>
    <dgm:cxn modelId="{C2C73FA1-5F3D-47EF-98DF-F80D767E3ADB}" type="presOf" srcId="{649E2932-3ABC-499C-8484-E0B1DA8FE8BC}" destId="{1B2B4350-FA2C-4DD2-9A50-0BDFD67AB466}" srcOrd="0" destOrd="0" presId="urn:microsoft.com/office/officeart/2005/8/layout/hierarchy1"/>
    <dgm:cxn modelId="{B2B52310-0E88-463D-B6EA-1877787A4348}" srcId="{B27ED47A-ABF0-4A79-ABA6-3FC2F8F46D4F}" destId="{EE2929AB-47CE-4B37-8AEE-B8EF8A7756D5}" srcOrd="2" destOrd="0" parTransId="{ABA6D7A2-2882-4F75-BBD5-ED6DCFDAEEBA}" sibTransId="{32E4942D-22E1-4B5D-93EB-1B2DD74631C3}"/>
    <dgm:cxn modelId="{A9357B1D-EBED-4F2F-BCA6-739A4767BC2C}" type="presOf" srcId="{A62C5009-4376-4195-8247-A52FE1394309}" destId="{308B5FAC-EDA5-4B7C-B610-FE543501DCB9}" srcOrd="0" destOrd="0" presId="urn:microsoft.com/office/officeart/2005/8/layout/hierarchy1"/>
    <dgm:cxn modelId="{3CBDF342-246F-451F-9A16-E98199154C70}" srcId="{B27ED47A-ABF0-4A79-ABA6-3FC2F8F46D4F}" destId="{649E2932-3ABC-499C-8484-E0B1DA8FE8BC}" srcOrd="0" destOrd="0" parTransId="{9976BCF4-AC53-4135-95EF-8BF3EBA6CB91}" sibTransId="{1C23E3C9-E1A0-4DCE-B3EF-377587EF90F9}"/>
    <dgm:cxn modelId="{F480AF2E-6D7E-4A71-A4AF-4BAF8DF33906}" type="presOf" srcId="{21E7EC09-BAE2-410A-991B-27AF0B04837D}" destId="{1DB56CDB-5008-4FCB-B8C4-CCD5F689F15D}" srcOrd="0" destOrd="0" presId="urn:microsoft.com/office/officeart/2005/8/layout/hierarchy1"/>
    <dgm:cxn modelId="{8BA63045-4FCB-4F7A-9E59-3FE37227DA86}" srcId="{FA8E02F9-182A-484C-B015-BC0BE2F6E89D}" destId="{B27ED47A-ABF0-4A79-ABA6-3FC2F8F46D4F}" srcOrd="0" destOrd="0" parTransId="{AB52FC58-EBC0-4816-9017-4B64705CBC19}" sibTransId="{4D501B2B-2563-4AEB-9596-E2F88A8B7419}"/>
    <dgm:cxn modelId="{7C2B10ED-AB6A-402A-BBC6-E32AE8B3419A}" type="presOf" srcId="{ECB7338F-C51E-49FC-9D6B-6BAA9EDD6932}" destId="{3227DB29-33E4-4383-AD71-597BDD181D2E}" srcOrd="0" destOrd="0" presId="urn:microsoft.com/office/officeart/2005/8/layout/hierarchy1"/>
    <dgm:cxn modelId="{D63FB2D8-944C-4033-BF17-60F50F2D5643}" srcId="{B27ED47A-ABF0-4A79-ABA6-3FC2F8F46D4F}" destId="{A62C5009-4376-4195-8247-A52FE1394309}" srcOrd="3" destOrd="0" parTransId="{E14CF8D5-1FDC-4C71-B1FA-FE1FDF420A96}" sibTransId="{0970ABD2-E7CB-4333-84AA-E86A7D799670}"/>
    <dgm:cxn modelId="{E1FB3DDD-0B83-40F2-BE15-93CCD4A400A5}" srcId="{B27ED47A-ABF0-4A79-ABA6-3FC2F8F46D4F}" destId="{21E7EC09-BAE2-410A-991B-27AF0B04837D}" srcOrd="1" destOrd="0" parTransId="{ECB7338F-C51E-49FC-9D6B-6BAA9EDD6932}" sibTransId="{4D784D0F-061D-4F96-B8C2-2AA83E26CE80}"/>
    <dgm:cxn modelId="{9392082A-6D63-4B5A-A634-BDDBB8BE7B97}" type="presOf" srcId="{E14CF8D5-1FDC-4C71-B1FA-FE1FDF420A96}" destId="{C0D57B11-95DD-4A70-A2EF-2EA8E3253158}" srcOrd="0" destOrd="0" presId="urn:microsoft.com/office/officeart/2005/8/layout/hierarchy1"/>
    <dgm:cxn modelId="{6A9623C8-1383-4714-B71A-F15A05062D23}" type="presOf" srcId="{9976BCF4-AC53-4135-95EF-8BF3EBA6CB91}" destId="{49728CC8-6782-471E-87B5-4AFE8089EA6F}" srcOrd="0" destOrd="0" presId="urn:microsoft.com/office/officeart/2005/8/layout/hierarchy1"/>
    <dgm:cxn modelId="{45B309E3-F044-41B3-BE74-0EB87FDEEBCD}" type="presOf" srcId="{ABA6D7A2-2882-4F75-BBD5-ED6DCFDAEEBA}" destId="{B80631C2-B065-4321-A44C-4E6A5163DD6D}" srcOrd="0" destOrd="0" presId="urn:microsoft.com/office/officeart/2005/8/layout/hierarchy1"/>
    <dgm:cxn modelId="{2A763516-508E-4617-916B-8D050986A589}" type="presOf" srcId="{B27ED47A-ABF0-4A79-ABA6-3FC2F8F46D4F}" destId="{F7267BBF-0145-4607-A20B-F0A5C80D3575}" srcOrd="0" destOrd="0" presId="urn:microsoft.com/office/officeart/2005/8/layout/hierarchy1"/>
    <dgm:cxn modelId="{70552A11-7D13-4D51-B495-897BD67C7A3B}" type="presParOf" srcId="{030EB55B-4749-48A0-8DE3-64368F18AC99}" destId="{8356B79D-BD89-40EB-A408-0DA41E27B3A1}" srcOrd="0" destOrd="0" presId="urn:microsoft.com/office/officeart/2005/8/layout/hierarchy1"/>
    <dgm:cxn modelId="{10D8F558-593E-427E-97C6-9F27A7D8E7FB}" type="presParOf" srcId="{8356B79D-BD89-40EB-A408-0DA41E27B3A1}" destId="{6FF90B66-79C7-45F3-9ABD-0A6F0762FE4E}" srcOrd="0" destOrd="0" presId="urn:microsoft.com/office/officeart/2005/8/layout/hierarchy1"/>
    <dgm:cxn modelId="{58695E79-C2B6-43E2-8DBB-944C011FC2B2}" type="presParOf" srcId="{6FF90B66-79C7-45F3-9ABD-0A6F0762FE4E}" destId="{052305AE-76C0-48D3-8317-FF17032C9D9A}" srcOrd="0" destOrd="0" presId="urn:microsoft.com/office/officeart/2005/8/layout/hierarchy1"/>
    <dgm:cxn modelId="{C9CDA3FA-B848-43CC-B346-98FD208447B4}" type="presParOf" srcId="{6FF90B66-79C7-45F3-9ABD-0A6F0762FE4E}" destId="{F7267BBF-0145-4607-A20B-F0A5C80D3575}" srcOrd="1" destOrd="0" presId="urn:microsoft.com/office/officeart/2005/8/layout/hierarchy1"/>
    <dgm:cxn modelId="{A93C2274-10AE-4C8B-BE1E-42E3FB9DF841}" type="presParOf" srcId="{8356B79D-BD89-40EB-A408-0DA41E27B3A1}" destId="{03C8884F-DB18-4143-B6F8-D7780323E621}" srcOrd="1" destOrd="0" presId="urn:microsoft.com/office/officeart/2005/8/layout/hierarchy1"/>
    <dgm:cxn modelId="{83492DF2-96BC-4847-AE4B-4FC6B2111F2B}" type="presParOf" srcId="{03C8884F-DB18-4143-B6F8-D7780323E621}" destId="{49728CC8-6782-471E-87B5-4AFE8089EA6F}" srcOrd="0" destOrd="0" presId="urn:microsoft.com/office/officeart/2005/8/layout/hierarchy1"/>
    <dgm:cxn modelId="{3B04B549-0313-44C9-92A3-4A77887EDAFD}" type="presParOf" srcId="{03C8884F-DB18-4143-B6F8-D7780323E621}" destId="{78182A80-C133-4382-BD8F-19D4B8A08E63}" srcOrd="1" destOrd="0" presId="urn:microsoft.com/office/officeart/2005/8/layout/hierarchy1"/>
    <dgm:cxn modelId="{0FD86533-2AA4-4C3E-B95F-077BD0D4C246}" type="presParOf" srcId="{78182A80-C133-4382-BD8F-19D4B8A08E63}" destId="{41035DC6-1DCD-468D-AF39-6CA1319CC694}" srcOrd="0" destOrd="0" presId="urn:microsoft.com/office/officeart/2005/8/layout/hierarchy1"/>
    <dgm:cxn modelId="{A966A1C9-2FCD-4880-BD48-6A18E19DC89B}" type="presParOf" srcId="{41035DC6-1DCD-468D-AF39-6CA1319CC694}" destId="{4E4DFA19-E72C-4198-8A78-7595B963AC33}" srcOrd="0" destOrd="0" presId="urn:microsoft.com/office/officeart/2005/8/layout/hierarchy1"/>
    <dgm:cxn modelId="{7375CE33-50B5-4409-867F-DBA93AF57918}" type="presParOf" srcId="{41035DC6-1DCD-468D-AF39-6CA1319CC694}" destId="{1B2B4350-FA2C-4DD2-9A50-0BDFD67AB466}" srcOrd="1" destOrd="0" presId="urn:microsoft.com/office/officeart/2005/8/layout/hierarchy1"/>
    <dgm:cxn modelId="{8107F931-D1E7-4DC1-8EAD-BCFE4A98A4E3}" type="presParOf" srcId="{78182A80-C133-4382-BD8F-19D4B8A08E63}" destId="{97A43D07-BE8D-4994-9E1F-75B6DA67DE0D}" srcOrd="1" destOrd="0" presId="urn:microsoft.com/office/officeart/2005/8/layout/hierarchy1"/>
    <dgm:cxn modelId="{CCED7D97-12FF-4AE5-B189-A63348D199F2}" type="presParOf" srcId="{03C8884F-DB18-4143-B6F8-D7780323E621}" destId="{3227DB29-33E4-4383-AD71-597BDD181D2E}" srcOrd="2" destOrd="0" presId="urn:microsoft.com/office/officeart/2005/8/layout/hierarchy1"/>
    <dgm:cxn modelId="{0D9E1D4A-A47B-4CF1-9CB0-B06978575BDB}" type="presParOf" srcId="{03C8884F-DB18-4143-B6F8-D7780323E621}" destId="{34358A9D-1D5E-4A5F-9D6E-9AD375CF3471}" srcOrd="3" destOrd="0" presId="urn:microsoft.com/office/officeart/2005/8/layout/hierarchy1"/>
    <dgm:cxn modelId="{AEE82751-266F-42F4-B50A-945EFC43B231}" type="presParOf" srcId="{34358A9D-1D5E-4A5F-9D6E-9AD375CF3471}" destId="{86A77037-1C82-47E6-8131-5ADC56021549}" srcOrd="0" destOrd="0" presId="urn:microsoft.com/office/officeart/2005/8/layout/hierarchy1"/>
    <dgm:cxn modelId="{D404DCDF-8674-432D-8CA3-1AA4144DF6C6}" type="presParOf" srcId="{86A77037-1C82-47E6-8131-5ADC56021549}" destId="{89DCF868-7B1C-4B9E-973C-BAAABAED92E8}" srcOrd="0" destOrd="0" presId="urn:microsoft.com/office/officeart/2005/8/layout/hierarchy1"/>
    <dgm:cxn modelId="{FDB8D7E0-0CD1-4FE3-9C9A-4425F06836CA}" type="presParOf" srcId="{86A77037-1C82-47E6-8131-5ADC56021549}" destId="{1DB56CDB-5008-4FCB-B8C4-CCD5F689F15D}" srcOrd="1" destOrd="0" presId="urn:microsoft.com/office/officeart/2005/8/layout/hierarchy1"/>
    <dgm:cxn modelId="{635D3620-CA6B-4A45-A54F-D51BD07D2A3B}" type="presParOf" srcId="{34358A9D-1D5E-4A5F-9D6E-9AD375CF3471}" destId="{E8738AD6-C133-4B75-B586-B92E9AF053DF}" srcOrd="1" destOrd="0" presId="urn:microsoft.com/office/officeart/2005/8/layout/hierarchy1"/>
    <dgm:cxn modelId="{DD9378E8-0034-4110-8EF3-01DB91FBAFCE}" type="presParOf" srcId="{03C8884F-DB18-4143-B6F8-D7780323E621}" destId="{B80631C2-B065-4321-A44C-4E6A5163DD6D}" srcOrd="4" destOrd="0" presId="urn:microsoft.com/office/officeart/2005/8/layout/hierarchy1"/>
    <dgm:cxn modelId="{3AD9847A-EBC2-4858-9091-45D85DD4DE98}" type="presParOf" srcId="{03C8884F-DB18-4143-B6F8-D7780323E621}" destId="{B37ABAB1-1488-48A3-8DDB-A4EED6A697D9}" srcOrd="5" destOrd="0" presId="urn:microsoft.com/office/officeart/2005/8/layout/hierarchy1"/>
    <dgm:cxn modelId="{F594225A-06E9-40B0-9AF8-DD45F2A21316}" type="presParOf" srcId="{B37ABAB1-1488-48A3-8DDB-A4EED6A697D9}" destId="{A36936E6-DED2-47F1-AD89-689E1118BE39}" srcOrd="0" destOrd="0" presId="urn:microsoft.com/office/officeart/2005/8/layout/hierarchy1"/>
    <dgm:cxn modelId="{24F002AD-BC93-4C33-86EB-7ABDABC821A5}" type="presParOf" srcId="{A36936E6-DED2-47F1-AD89-689E1118BE39}" destId="{D247143D-9267-4081-A697-3F46FB2BC3FD}" srcOrd="0" destOrd="0" presId="urn:microsoft.com/office/officeart/2005/8/layout/hierarchy1"/>
    <dgm:cxn modelId="{3D4BFFDE-D6FD-4A1B-BD8A-346269D1D019}" type="presParOf" srcId="{A36936E6-DED2-47F1-AD89-689E1118BE39}" destId="{0905A48F-21D7-4F49-893A-17B8AE11C11F}" srcOrd="1" destOrd="0" presId="urn:microsoft.com/office/officeart/2005/8/layout/hierarchy1"/>
    <dgm:cxn modelId="{E9195AE8-A88B-4E29-AA8D-84F77D9AED0A}" type="presParOf" srcId="{B37ABAB1-1488-48A3-8DDB-A4EED6A697D9}" destId="{14CDD488-B85D-47C2-8363-A893D69D8094}" srcOrd="1" destOrd="0" presId="urn:microsoft.com/office/officeart/2005/8/layout/hierarchy1"/>
    <dgm:cxn modelId="{FEE8A6D6-D96B-4644-87B8-FD54120173A9}" type="presParOf" srcId="{03C8884F-DB18-4143-B6F8-D7780323E621}" destId="{C0D57B11-95DD-4A70-A2EF-2EA8E3253158}" srcOrd="6" destOrd="0" presId="urn:microsoft.com/office/officeart/2005/8/layout/hierarchy1"/>
    <dgm:cxn modelId="{2F3CC2C0-252E-476F-BB53-DA5F2493EE9A}" type="presParOf" srcId="{03C8884F-DB18-4143-B6F8-D7780323E621}" destId="{6EF54A1F-AD22-43AA-A223-F57D76E7F0DF}" srcOrd="7" destOrd="0" presId="urn:microsoft.com/office/officeart/2005/8/layout/hierarchy1"/>
    <dgm:cxn modelId="{44ED0AD1-C28E-4C2D-8722-46603A532D3D}" type="presParOf" srcId="{6EF54A1F-AD22-43AA-A223-F57D76E7F0DF}" destId="{8625E944-3F70-4522-BE46-C96BEF88E7E2}" srcOrd="0" destOrd="0" presId="urn:microsoft.com/office/officeart/2005/8/layout/hierarchy1"/>
    <dgm:cxn modelId="{7F789B11-EC8A-4082-ACC1-D5EF7EDB62AA}" type="presParOf" srcId="{8625E944-3F70-4522-BE46-C96BEF88E7E2}" destId="{15DDD24E-E484-4969-81A1-88B0970B9AF3}" srcOrd="0" destOrd="0" presId="urn:microsoft.com/office/officeart/2005/8/layout/hierarchy1"/>
    <dgm:cxn modelId="{7CB27CB0-9D48-43E9-8F5E-668006879E03}" type="presParOf" srcId="{8625E944-3F70-4522-BE46-C96BEF88E7E2}" destId="{308B5FAC-EDA5-4B7C-B610-FE543501DCB9}" srcOrd="1" destOrd="0" presId="urn:microsoft.com/office/officeart/2005/8/layout/hierarchy1"/>
    <dgm:cxn modelId="{01119890-AE95-4A1F-AF1E-002DC4245F35}" type="presParOf" srcId="{6EF54A1F-AD22-43AA-A223-F57D76E7F0DF}" destId="{C8951AAB-BB09-4432-A262-690FCFC41AE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8E02F9-182A-484C-B015-BC0BE2F6E8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B27ED47A-ABF0-4A79-ABA6-3FC2F8F46D4F}">
      <dgm:prSet phldrT="[Text]"/>
      <dgm:spPr/>
      <dgm:t>
        <a:bodyPr/>
        <a:lstStyle/>
        <a:p>
          <a:r>
            <a:rPr lang="en-US" altLang="zh-CN" smtClean="0"/>
            <a:t>NANO</a:t>
          </a:r>
        </a:p>
      </dgm:t>
    </dgm:pt>
    <dgm:pt modelId="{AB52FC58-EBC0-4816-9017-4B64705CBC19}" type="parTrans" cxnId="{8BA63045-4FCB-4F7A-9E59-3FE37227DA86}">
      <dgm:prSet/>
      <dgm:spPr/>
      <dgm:t>
        <a:bodyPr/>
        <a:lstStyle/>
        <a:p>
          <a:endParaRPr lang="zh-CN" altLang="en-US"/>
        </a:p>
      </dgm:t>
    </dgm:pt>
    <dgm:pt modelId="{4D501B2B-2563-4AEB-9596-E2F88A8B7419}" type="sibTrans" cxnId="{8BA63045-4FCB-4F7A-9E59-3FE37227DA86}">
      <dgm:prSet/>
      <dgm:spPr/>
      <dgm:t>
        <a:bodyPr/>
        <a:lstStyle/>
        <a:p>
          <a:endParaRPr lang="zh-CN" altLang="en-US"/>
        </a:p>
      </dgm:t>
    </dgm:pt>
    <dgm:pt modelId="{649E2932-3ABC-499C-8484-E0B1DA8FE8BC}">
      <dgm:prSet phldrT="[Text]"/>
      <dgm:spPr/>
      <dgm:t>
        <a:bodyPr/>
        <a:lstStyle/>
        <a:p>
          <a:r>
            <a:rPr lang="en-US" altLang="zh-CN" smtClean="0"/>
            <a:t>Theory</a:t>
          </a:r>
        </a:p>
      </dgm:t>
    </dgm:pt>
    <dgm:pt modelId="{9976BCF4-AC53-4135-95EF-8BF3EBA6CB91}" type="parTrans" cxnId="{3CBDF342-246F-451F-9A16-E98199154C70}">
      <dgm:prSet/>
      <dgm:spPr/>
      <dgm:t>
        <a:bodyPr/>
        <a:lstStyle/>
        <a:p>
          <a:endParaRPr lang="zh-CN" altLang="en-US"/>
        </a:p>
      </dgm:t>
    </dgm:pt>
    <dgm:pt modelId="{1C23E3C9-E1A0-4DCE-B3EF-377587EF90F9}" type="sibTrans" cxnId="{3CBDF342-246F-451F-9A16-E98199154C70}">
      <dgm:prSet/>
      <dgm:spPr/>
      <dgm:t>
        <a:bodyPr/>
        <a:lstStyle/>
        <a:p>
          <a:endParaRPr lang="zh-CN" altLang="en-US"/>
        </a:p>
      </dgm:t>
    </dgm:pt>
    <dgm:pt modelId="{A62C5009-4376-4195-8247-A52FE1394309}">
      <dgm:prSet phldrT="[Text]"/>
      <dgm:spPr/>
      <dgm:t>
        <a:bodyPr/>
        <a:lstStyle/>
        <a:p>
          <a:r>
            <a:rPr lang="en-US" altLang="zh-CN" b="1" dirty="0" smtClean="0"/>
            <a:t>Technology</a:t>
          </a:r>
        </a:p>
      </dgm:t>
    </dgm:pt>
    <dgm:pt modelId="{E14CF8D5-1FDC-4C71-B1FA-FE1FDF420A96}" type="parTrans" cxnId="{D63FB2D8-944C-4033-BF17-60F50F2D5643}">
      <dgm:prSet/>
      <dgm:spPr/>
      <dgm:t>
        <a:bodyPr/>
        <a:lstStyle/>
        <a:p>
          <a:endParaRPr lang="zh-CN" altLang="en-US"/>
        </a:p>
      </dgm:t>
    </dgm:pt>
    <dgm:pt modelId="{0970ABD2-E7CB-4333-84AA-E86A7D799670}" type="sibTrans" cxnId="{D63FB2D8-944C-4033-BF17-60F50F2D5643}">
      <dgm:prSet/>
      <dgm:spPr/>
      <dgm:t>
        <a:bodyPr/>
        <a:lstStyle/>
        <a:p>
          <a:endParaRPr lang="zh-CN" altLang="en-US"/>
        </a:p>
      </dgm:t>
    </dgm:pt>
    <dgm:pt modelId="{21E7EC09-BAE2-410A-991B-27AF0B04837D}">
      <dgm:prSet phldrT="[Text]"/>
      <dgm:spPr/>
      <dgm:t>
        <a:bodyPr/>
        <a:lstStyle/>
        <a:p>
          <a:r>
            <a:rPr lang="en-US" altLang="zh-CN" smtClean="0"/>
            <a:t>Material</a:t>
          </a:r>
        </a:p>
      </dgm:t>
    </dgm:pt>
    <dgm:pt modelId="{ECB7338F-C51E-49FC-9D6B-6BAA9EDD6932}" type="parTrans" cxnId="{E1FB3DDD-0B83-40F2-BE15-93CCD4A400A5}">
      <dgm:prSet/>
      <dgm:spPr/>
      <dgm:t>
        <a:bodyPr/>
        <a:lstStyle/>
        <a:p>
          <a:endParaRPr lang="zh-CN" altLang="en-US"/>
        </a:p>
      </dgm:t>
    </dgm:pt>
    <dgm:pt modelId="{4D784D0F-061D-4F96-B8C2-2AA83E26CE80}" type="sibTrans" cxnId="{E1FB3DDD-0B83-40F2-BE15-93CCD4A400A5}">
      <dgm:prSet/>
      <dgm:spPr/>
      <dgm:t>
        <a:bodyPr/>
        <a:lstStyle/>
        <a:p>
          <a:endParaRPr lang="zh-CN" altLang="en-US"/>
        </a:p>
      </dgm:t>
    </dgm:pt>
    <dgm:pt modelId="{EE2929AB-47CE-4B37-8AEE-B8EF8A7756D5}">
      <dgm:prSet phldrT="[Text]"/>
      <dgm:spPr/>
      <dgm:t>
        <a:bodyPr/>
        <a:lstStyle/>
        <a:p>
          <a:r>
            <a:rPr lang="en-US" altLang="zh-CN" b="0" dirty="0" smtClean="0"/>
            <a:t>Application (MEMS)</a:t>
          </a:r>
        </a:p>
      </dgm:t>
    </dgm:pt>
    <dgm:pt modelId="{ABA6D7A2-2882-4F75-BBD5-ED6DCFDAEEBA}" type="parTrans" cxnId="{B2B52310-0E88-463D-B6EA-1877787A4348}">
      <dgm:prSet/>
      <dgm:spPr/>
      <dgm:t>
        <a:bodyPr/>
        <a:lstStyle/>
        <a:p>
          <a:endParaRPr lang="zh-CN" altLang="en-US"/>
        </a:p>
      </dgm:t>
    </dgm:pt>
    <dgm:pt modelId="{32E4942D-22E1-4B5D-93EB-1B2DD74631C3}" type="sibTrans" cxnId="{B2B52310-0E88-463D-B6EA-1877787A4348}">
      <dgm:prSet/>
      <dgm:spPr/>
      <dgm:t>
        <a:bodyPr/>
        <a:lstStyle/>
        <a:p>
          <a:endParaRPr lang="zh-CN" altLang="en-US"/>
        </a:p>
      </dgm:t>
    </dgm:pt>
    <dgm:pt modelId="{030EB55B-4749-48A0-8DE3-64368F18AC99}" type="pres">
      <dgm:prSet presAssocID="{FA8E02F9-182A-484C-B015-BC0BE2F6E89D}" presName="hierChild1" presStyleCnt="0">
        <dgm:presLayoutVars>
          <dgm:chPref val="1"/>
          <dgm:dir/>
          <dgm:animOne val="branch"/>
          <dgm:animLvl val="lvl"/>
          <dgm:resizeHandles/>
        </dgm:presLayoutVars>
      </dgm:prSet>
      <dgm:spPr/>
      <dgm:t>
        <a:bodyPr/>
        <a:lstStyle/>
        <a:p>
          <a:endParaRPr lang="zh-CN" altLang="en-US"/>
        </a:p>
      </dgm:t>
    </dgm:pt>
    <dgm:pt modelId="{8356B79D-BD89-40EB-A408-0DA41E27B3A1}" type="pres">
      <dgm:prSet presAssocID="{B27ED47A-ABF0-4A79-ABA6-3FC2F8F46D4F}" presName="hierRoot1" presStyleCnt="0"/>
      <dgm:spPr/>
      <dgm:t>
        <a:bodyPr/>
        <a:lstStyle/>
        <a:p>
          <a:endParaRPr lang="zh-CN" altLang="en-US"/>
        </a:p>
      </dgm:t>
    </dgm:pt>
    <dgm:pt modelId="{6FF90B66-79C7-45F3-9ABD-0A6F0762FE4E}" type="pres">
      <dgm:prSet presAssocID="{B27ED47A-ABF0-4A79-ABA6-3FC2F8F46D4F}" presName="composite" presStyleCnt="0"/>
      <dgm:spPr/>
      <dgm:t>
        <a:bodyPr/>
        <a:lstStyle/>
        <a:p>
          <a:endParaRPr lang="zh-CN" altLang="en-US"/>
        </a:p>
      </dgm:t>
    </dgm:pt>
    <dgm:pt modelId="{052305AE-76C0-48D3-8317-FF17032C9D9A}" type="pres">
      <dgm:prSet presAssocID="{B27ED47A-ABF0-4A79-ABA6-3FC2F8F46D4F}" presName="background" presStyleLbl="node0" presStyleIdx="0" presStyleCnt="1"/>
      <dgm:spPr/>
      <dgm:t>
        <a:bodyPr/>
        <a:lstStyle/>
        <a:p>
          <a:endParaRPr lang="zh-CN" altLang="en-US"/>
        </a:p>
      </dgm:t>
    </dgm:pt>
    <dgm:pt modelId="{F7267BBF-0145-4607-A20B-F0A5C80D3575}" type="pres">
      <dgm:prSet presAssocID="{B27ED47A-ABF0-4A79-ABA6-3FC2F8F46D4F}" presName="text" presStyleLbl="fgAcc0" presStyleIdx="0" presStyleCnt="1">
        <dgm:presLayoutVars>
          <dgm:chPref val="3"/>
        </dgm:presLayoutVars>
      </dgm:prSet>
      <dgm:spPr/>
      <dgm:t>
        <a:bodyPr/>
        <a:lstStyle/>
        <a:p>
          <a:endParaRPr lang="zh-CN" altLang="en-US"/>
        </a:p>
      </dgm:t>
    </dgm:pt>
    <dgm:pt modelId="{03C8884F-DB18-4143-B6F8-D7780323E621}" type="pres">
      <dgm:prSet presAssocID="{B27ED47A-ABF0-4A79-ABA6-3FC2F8F46D4F}" presName="hierChild2" presStyleCnt="0"/>
      <dgm:spPr/>
      <dgm:t>
        <a:bodyPr/>
        <a:lstStyle/>
        <a:p>
          <a:endParaRPr lang="zh-CN" altLang="en-US"/>
        </a:p>
      </dgm:t>
    </dgm:pt>
    <dgm:pt modelId="{49728CC8-6782-471E-87B5-4AFE8089EA6F}" type="pres">
      <dgm:prSet presAssocID="{9976BCF4-AC53-4135-95EF-8BF3EBA6CB91}" presName="Name10" presStyleLbl="parChTrans1D2" presStyleIdx="0" presStyleCnt="4"/>
      <dgm:spPr/>
      <dgm:t>
        <a:bodyPr/>
        <a:lstStyle/>
        <a:p>
          <a:endParaRPr lang="zh-CN" altLang="en-US"/>
        </a:p>
      </dgm:t>
    </dgm:pt>
    <dgm:pt modelId="{78182A80-C133-4382-BD8F-19D4B8A08E63}" type="pres">
      <dgm:prSet presAssocID="{649E2932-3ABC-499C-8484-E0B1DA8FE8BC}" presName="hierRoot2" presStyleCnt="0"/>
      <dgm:spPr/>
      <dgm:t>
        <a:bodyPr/>
        <a:lstStyle/>
        <a:p>
          <a:endParaRPr lang="zh-CN" altLang="en-US"/>
        </a:p>
      </dgm:t>
    </dgm:pt>
    <dgm:pt modelId="{41035DC6-1DCD-468D-AF39-6CA1319CC694}" type="pres">
      <dgm:prSet presAssocID="{649E2932-3ABC-499C-8484-E0B1DA8FE8BC}" presName="composite2" presStyleCnt="0"/>
      <dgm:spPr/>
      <dgm:t>
        <a:bodyPr/>
        <a:lstStyle/>
        <a:p>
          <a:endParaRPr lang="zh-CN" altLang="en-US"/>
        </a:p>
      </dgm:t>
    </dgm:pt>
    <dgm:pt modelId="{4E4DFA19-E72C-4198-8A78-7595B963AC33}" type="pres">
      <dgm:prSet presAssocID="{649E2932-3ABC-499C-8484-E0B1DA8FE8BC}" presName="background2" presStyleLbl="node2" presStyleIdx="0" presStyleCnt="4"/>
      <dgm:spPr/>
      <dgm:t>
        <a:bodyPr/>
        <a:lstStyle/>
        <a:p>
          <a:endParaRPr lang="zh-CN" altLang="en-US"/>
        </a:p>
      </dgm:t>
    </dgm:pt>
    <dgm:pt modelId="{1B2B4350-FA2C-4DD2-9A50-0BDFD67AB466}" type="pres">
      <dgm:prSet presAssocID="{649E2932-3ABC-499C-8484-E0B1DA8FE8BC}" presName="text2" presStyleLbl="fgAcc2" presStyleIdx="0" presStyleCnt="4">
        <dgm:presLayoutVars>
          <dgm:chPref val="3"/>
        </dgm:presLayoutVars>
      </dgm:prSet>
      <dgm:spPr/>
      <dgm:t>
        <a:bodyPr/>
        <a:lstStyle/>
        <a:p>
          <a:endParaRPr lang="zh-CN" altLang="en-US"/>
        </a:p>
      </dgm:t>
    </dgm:pt>
    <dgm:pt modelId="{97A43D07-BE8D-4994-9E1F-75B6DA67DE0D}" type="pres">
      <dgm:prSet presAssocID="{649E2932-3ABC-499C-8484-E0B1DA8FE8BC}" presName="hierChild3" presStyleCnt="0"/>
      <dgm:spPr/>
      <dgm:t>
        <a:bodyPr/>
        <a:lstStyle/>
        <a:p>
          <a:endParaRPr lang="zh-CN" altLang="en-US"/>
        </a:p>
      </dgm:t>
    </dgm:pt>
    <dgm:pt modelId="{3227DB29-33E4-4383-AD71-597BDD181D2E}" type="pres">
      <dgm:prSet presAssocID="{ECB7338F-C51E-49FC-9D6B-6BAA9EDD6932}" presName="Name10" presStyleLbl="parChTrans1D2" presStyleIdx="1" presStyleCnt="4"/>
      <dgm:spPr/>
      <dgm:t>
        <a:bodyPr/>
        <a:lstStyle/>
        <a:p>
          <a:endParaRPr lang="zh-CN" altLang="en-US"/>
        </a:p>
      </dgm:t>
    </dgm:pt>
    <dgm:pt modelId="{34358A9D-1D5E-4A5F-9D6E-9AD375CF3471}" type="pres">
      <dgm:prSet presAssocID="{21E7EC09-BAE2-410A-991B-27AF0B04837D}" presName="hierRoot2" presStyleCnt="0"/>
      <dgm:spPr/>
      <dgm:t>
        <a:bodyPr/>
        <a:lstStyle/>
        <a:p>
          <a:endParaRPr lang="zh-CN" altLang="en-US"/>
        </a:p>
      </dgm:t>
    </dgm:pt>
    <dgm:pt modelId="{86A77037-1C82-47E6-8131-5ADC56021549}" type="pres">
      <dgm:prSet presAssocID="{21E7EC09-BAE2-410A-991B-27AF0B04837D}" presName="composite2" presStyleCnt="0"/>
      <dgm:spPr/>
      <dgm:t>
        <a:bodyPr/>
        <a:lstStyle/>
        <a:p>
          <a:endParaRPr lang="zh-CN" altLang="en-US"/>
        </a:p>
      </dgm:t>
    </dgm:pt>
    <dgm:pt modelId="{89DCF868-7B1C-4B9E-973C-BAAABAED92E8}" type="pres">
      <dgm:prSet presAssocID="{21E7EC09-BAE2-410A-991B-27AF0B04837D}" presName="background2" presStyleLbl="node2" presStyleIdx="1" presStyleCnt="4"/>
      <dgm:spPr/>
      <dgm:t>
        <a:bodyPr/>
        <a:lstStyle/>
        <a:p>
          <a:endParaRPr lang="zh-CN" altLang="en-US"/>
        </a:p>
      </dgm:t>
    </dgm:pt>
    <dgm:pt modelId="{1DB56CDB-5008-4FCB-B8C4-CCD5F689F15D}" type="pres">
      <dgm:prSet presAssocID="{21E7EC09-BAE2-410A-991B-27AF0B04837D}" presName="text2" presStyleLbl="fgAcc2" presStyleIdx="1" presStyleCnt="4">
        <dgm:presLayoutVars>
          <dgm:chPref val="3"/>
        </dgm:presLayoutVars>
      </dgm:prSet>
      <dgm:spPr/>
      <dgm:t>
        <a:bodyPr/>
        <a:lstStyle/>
        <a:p>
          <a:endParaRPr lang="zh-CN" altLang="en-US"/>
        </a:p>
      </dgm:t>
    </dgm:pt>
    <dgm:pt modelId="{E8738AD6-C133-4B75-B586-B92E9AF053DF}" type="pres">
      <dgm:prSet presAssocID="{21E7EC09-BAE2-410A-991B-27AF0B04837D}" presName="hierChild3" presStyleCnt="0"/>
      <dgm:spPr/>
      <dgm:t>
        <a:bodyPr/>
        <a:lstStyle/>
        <a:p>
          <a:endParaRPr lang="zh-CN" altLang="en-US"/>
        </a:p>
      </dgm:t>
    </dgm:pt>
    <dgm:pt modelId="{B80631C2-B065-4321-A44C-4E6A5163DD6D}" type="pres">
      <dgm:prSet presAssocID="{ABA6D7A2-2882-4F75-BBD5-ED6DCFDAEEBA}" presName="Name10" presStyleLbl="parChTrans1D2" presStyleIdx="2" presStyleCnt="4"/>
      <dgm:spPr/>
      <dgm:t>
        <a:bodyPr/>
        <a:lstStyle/>
        <a:p>
          <a:endParaRPr lang="zh-CN" altLang="en-US"/>
        </a:p>
      </dgm:t>
    </dgm:pt>
    <dgm:pt modelId="{B37ABAB1-1488-48A3-8DDB-A4EED6A697D9}" type="pres">
      <dgm:prSet presAssocID="{EE2929AB-47CE-4B37-8AEE-B8EF8A7756D5}" presName="hierRoot2" presStyleCnt="0"/>
      <dgm:spPr/>
      <dgm:t>
        <a:bodyPr/>
        <a:lstStyle/>
        <a:p>
          <a:endParaRPr lang="zh-CN" altLang="en-US"/>
        </a:p>
      </dgm:t>
    </dgm:pt>
    <dgm:pt modelId="{A36936E6-DED2-47F1-AD89-689E1118BE39}" type="pres">
      <dgm:prSet presAssocID="{EE2929AB-47CE-4B37-8AEE-B8EF8A7756D5}" presName="composite2" presStyleCnt="0"/>
      <dgm:spPr/>
      <dgm:t>
        <a:bodyPr/>
        <a:lstStyle/>
        <a:p>
          <a:endParaRPr lang="zh-CN" altLang="en-US"/>
        </a:p>
      </dgm:t>
    </dgm:pt>
    <dgm:pt modelId="{D247143D-9267-4081-A697-3F46FB2BC3FD}" type="pres">
      <dgm:prSet presAssocID="{EE2929AB-47CE-4B37-8AEE-B8EF8A7756D5}" presName="background2" presStyleLbl="node2" presStyleIdx="2" presStyleCnt="4"/>
      <dgm:spPr/>
      <dgm:t>
        <a:bodyPr/>
        <a:lstStyle/>
        <a:p>
          <a:endParaRPr lang="zh-CN" altLang="en-US"/>
        </a:p>
      </dgm:t>
    </dgm:pt>
    <dgm:pt modelId="{0905A48F-21D7-4F49-893A-17B8AE11C11F}" type="pres">
      <dgm:prSet presAssocID="{EE2929AB-47CE-4B37-8AEE-B8EF8A7756D5}" presName="text2" presStyleLbl="fgAcc2" presStyleIdx="2" presStyleCnt="4">
        <dgm:presLayoutVars>
          <dgm:chPref val="3"/>
        </dgm:presLayoutVars>
      </dgm:prSet>
      <dgm:spPr/>
      <dgm:t>
        <a:bodyPr/>
        <a:lstStyle/>
        <a:p>
          <a:endParaRPr lang="zh-CN" altLang="en-US"/>
        </a:p>
      </dgm:t>
    </dgm:pt>
    <dgm:pt modelId="{14CDD488-B85D-47C2-8363-A893D69D8094}" type="pres">
      <dgm:prSet presAssocID="{EE2929AB-47CE-4B37-8AEE-B8EF8A7756D5}" presName="hierChild3" presStyleCnt="0"/>
      <dgm:spPr/>
      <dgm:t>
        <a:bodyPr/>
        <a:lstStyle/>
        <a:p>
          <a:endParaRPr lang="zh-CN" altLang="en-US"/>
        </a:p>
      </dgm:t>
    </dgm:pt>
    <dgm:pt modelId="{C0D57B11-95DD-4A70-A2EF-2EA8E3253158}" type="pres">
      <dgm:prSet presAssocID="{E14CF8D5-1FDC-4C71-B1FA-FE1FDF420A96}" presName="Name10" presStyleLbl="parChTrans1D2" presStyleIdx="3" presStyleCnt="4"/>
      <dgm:spPr/>
      <dgm:t>
        <a:bodyPr/>
        <a:lstStyle/>
        <a:p>
          <a:endParaRPr lang="zh-CN" altLang="en-US"/>
        </a:p>
      </dgm:t>
    </dgm:pt>
    <dgm:pt modelId="{6EF54A1F-AD22-43AA-A223-F57D76E7F0DF}" type="pres">
      <dgm:prSet presAssocID="{A62C5009-4376-4195-8247-A52FE1394309}" presName="hierRoot2" presStyleCnt="0"/>
      <dgm:spPr/>
      <dgm:t>
        <a:bodyPr/>
        <a:lstStyle/>
        <a:p>
          <a:endParaRPr lang="zh-CN" altLang="en-US"/>
        </a:p>
      </dgm:t>
    </dgm:pt>
    <dgm:pt modelId="{8625E944-3F70-4522-BE46-C96BEF88E7E2}" type="pres">
      <dgm:prSet presAssocID="{A62C5009-4376-4195-8247-A52FE1394309}" presName="composite2" presStyleCnt="0"/>
      <dgm:spPr/>
      <dgm:t>
        <a:bodyPr/>
        <a:lstStyle/>
        <a:p>
          <a:endParaRPr lang="zh-CN" altLang="en-US"/>
        </a:p>
      </dgm:t>
    </dgm:pt>
    <dgm:pt modelId="{15DDD24E-E484-4969-81A1-88B0970B9AF3}" type="pres">
      <dgm:prSet presAssocID="{A62C5009-4376-4195-8247-A52FE1394309}" presName="background2" presStyleLbl="node2" presStyleIdx="3" presStyleCnt="4"/>
      <dgm:spPr/>
      <dgm:t>
        <a:bodyPr/>
        <a:lstStyle/>
        <a:p>
          <a:endParaRPr lang="zh-CN" altLang="en-US"/>
        </a:p>
      </dgm:t>
    </dgm:pt>
    <dgm:pt modelId="{308B5FAC-EDA5-4B7C-B610-FE543501DCB9}" type="pres">
      <dgm:prSet presAssocID="{A62C5009-4376-4195-8247-A52FE1394309}" presName="text2" presStyleLbl="fgAcc2" presStyleIdx="3" presStyleCnt="4">
        <dgm:presLayoutVars>
          <dgm:chPref val="3"/>
        </dgm:presLayoutVars>
      </dgm:prSet>
      <dgm:spPr/>
      <dgm:t>
        <a:bodyPr/>
        <a:lstStyle/>
        <a:p>
          <a:endParaRPr lang="zh-CN" altLang="en-US"/>
        </a:p>
      </dgm:t>
    </dgm:pt>
    <dgm:pt modelId="{C8951AAB-BB09-4432-A262-690FCFC41AE1}" type="pres">
      <dgm:prSet presAssocID="{A62C5009-4376-4195-8247-A52FE1394309}" presName="hierChild3" presStyleCnt="0"/>
      <dgm:spPr/>
      <dgm:t>
        <a:bodyPr/>
        <a:lstStyle/>
        <a:p>
          <a:endParaRPr lang="zh-CN" altLang="en-US"/>
        </a:p>
      </dgm:t>
    </dgm:pt>
  </dgm:ptLst>
  <dgm:cxnLst>
    <dgm:cxn modelId="{55A82F01-B609-42A0-99D9-7A9FDCA50A64}" type="presOf" srcId="{A62C5009-4376-4195-8247-A52FE1394309}" destId="{308B5FAC-EDA5-4B7C-B610-FE543501DCB9}" srcOrd="0" destOrd="0" presId="urn:microsoft.com/office/officeart/2005/8/layout/hierarchy1"/>
    <dgm:cxn modelId="{C6254429-08AA-4BC7-85B3-D8EE117C00B6}" type="presOf" srcId="{21E7EC09-BAE2-410A-991B-27AF0B04837D}" destId="{1DB56CDB-5008-4FCB-B8C4-CCD5F689F15D}" srcOrd="0" destOrd="0" presId="urn:microsoft.com/office/officeart/2005/8/layout/hierarchy1"/>
    <dgm:cxn modelId="{3CBDF342-246F-451F-9A16-E98199154C70}" srcId="{B27ED47A-ABF0-4A79-ABA6-3FC2F8F46D4F}" destId="{649E2932-3ABC-499C-8484-E0B1DA8FE8BC}" srcOrd="0" destOrd="0" parTransId="{9976BCF4-AC53-4135-95EF-8BF3EBA6CB91}" sibTransId="{1C23E3C9-E1A0-4DCE-B3EF-377587EF90F9}"/>
    <dgm:cxn modelId="{B7C67CE8-9ECC-451D-9C82-42F69B41EEE5}" type="presOf" srcId="{B27ED47A-ABF0-4A79-ABA6-3FC2F8F46D4F}" destId="{F7267BBF-0145-4607-A20B-F0A5C80D3575}" srcOrd="0" destOrd="0" presId="urn:microsoft.com/office/officeart/2005/8/layout/hierarchy1"/>
    <dgm:cxn modelId="{22B5704B-7A48-4C5E-AFFA-1993DDBCB29E}" type="presOf" srcId="{9976BCF4-AC53-4135-95EF-8BF3EBA6CB91}" destId="{49728CC8-6782-471E-87B5-4AFE8089EA6F}" srcOrd="0" destOrd="0" presId="urn:microsoft.com/office/officeart/2005/8/layout/hierarchy1"/>
    <dgm:cxn modelId="{81A4FFB7-D38C-41A8-95E0-3AD2AEC2C705}" type="presOf" srcId="{E14CF8D5-1FDC-4C71-B1FA-FE1FDF420A96}" destId="{C0D57B11-95DD-4A70-A2EF-2EA8E3253158}" srcOrd="0" destOrd="0" presId="urn:microsoft.com/office/officeart/2005/8/layout/hierarchy1"/>
    <dgm:cxn modelId="{D63FB2D8-944C-4033-BF17-60F50F2D5643}" srcId="{B27ED47A-ABF0-4A79-ABA6-3FC2F8F46D4F}" destId="{A62C5009-4376-4195-8247-A52FE1394309}" srcOrd="3" destOrd="0" parTransId="{E14CF8D5-1FDC-4C71-B1FA-FE1FDF420A96}" sibTransId="{0970ABD2-E7CB-4333-84AA-E86A7D799670}"/>
    <dgm:cxn modelId="{E1FB3DDD-0B83-40F2-BE15-93CCD4A400A5}" srcId="{B27ED47A-ABF0-4A79-ABA6-3FC2F8F46D4F}" destId="{21E7EC09-BAE2-410A-991B-27AF0B04837D}" srcOrd="1" destOrd="0" parTransId="{ECB7338F-C51E-49FC-9D6B-6BAA9EDD6932}" sibTransId="{4D784D0F-061D-4F96-B8C2-2AA83E26CE80}"/>
    <dgm:cxn modelId="{B2B52310-0E88-463D-B6EA-1877787A4348}" srcId="{B27ED47A-ABF0-4A79-ABA6-3FC2F8F46D4F}" destId="{EE2929AB-47CE-4B37-8AEE-B8EF8A7756D5}" srcOrd="2" destOrd="0" parTransId="{ABA6D7A2-2882-4F75-BBD5-ED6DCFDAEEBA}" sibTransId="{32E4942D-22E1-4B5D-93EB-1B2DD74631C3}"/>
    <dgm:cxn modelId="{8BA63045-4FCB-4F7A-9E59-3FE37227DA86}" srcId="{FA8E02F9-182A-484C-B015-BC0BE2F6E89D}" destId="{B27ED47A-ABF0-4A79-ABA6-3FC2F8F46D4F}" srcOrd="0" destOrd="0" parTransId="{AB52FC58-EBC0-4816-9017-4B64705CBC19}" sibTransId="{4D501B2B-2563-4AEB-9596-E2F88A8B7419}"/>
    <dgm:cxn modelId="{0B902557-1581-4581-B1DF-A5AC0C2A1E8D}" type="presOf" srcId="{ECB7338F-C51E-49FC-9D6B-6BAA9EDD6932}" destId="{3227DB29-33E4-4383-AD71-597BDD181D2E}" srcOrd="0" destOrd="0" presId="urn:microsoft.com/office/officeart/2005/8/layout/hierarchy1"/>
    <dgm:cxn modelId="{C9C7F609-8274-4D30-A7BB-6F61E9ED3938}" type="presOf" srcId="{ABA6D7A2-2882-4F75-BBD5-ED6DCFDAEEBA}" destId="{B80631C2-B065-4321-A44C-4E6A5163DD6D}" srcOrd="0" destOrd="0" presId="urn:microsoft.com/office/officeart/2005/8/layout/hierarchy1"/>
    <dgm:cxn modelId="{BA705835-D9E9-44A6-9D19-C5CD1B91B4B0}" type="presOf" srcId="{EE2929AB-47CE-4B37-8AEE-B8EF8A7756D5}" destId="{0905A48F-21D7-4F49-893A-17B8AE11C11F}" srcOrd="0" destOrd="0" presId="urn:microsoft.com/office/officeart/2005/8/layout/hierarchy1"/>
    <dgm:cxn modelId="{872A7A80-5340-4E2A-B8E7-5E23F52F96F4}" type="presOf" srcId="{649E2932-3ABC-499C-8484-E0B1DA8FE8BC}" destId="{1B2B4350-FA2C-4DD2-9A50-0BDFD67AB466}" srcOrd="0" destOrd="0" presId="urn:microsoft.com/office/officeart/2005/8/layout/hierarchy1"/>
    <dgm:cxn modelId="{050CFD98-C7CD-47D1-9C40-F9F7E0DCBF47}" type="presOf" srcId="{FA8E02F9-182A-484C-B015-BC0BE2F6E89D}" destId="{030EB55B-4749-48A0-8DE3-64368F18AC99}" srcOrd="0" destOrd="0" presId="urn:microsoft.com/office/officeart/2005/8/layout/hierarchy1"/>
    <dgm:cxn modelId="{5AA76159-0223-48B7-BF0A-2018DD69091E}" type="presParOf" srcId="{030EB55B-4749-48A0-8DE3-64368F18AC99}" destId="{8356B79D-BD89-40EB-A408-0DA41E27B3A1}" srcOrd="0" destOrd="0" presId="urn:microsoft.com/office/officeart/2005/8/layout/hierarchy1"/>
    <dgm:cxn modelId="{7D658A9F-CFAB-42E7-AE11-7F66206CFD66}" type="presParOf" srcId="{8356B79D-BD89-40EB-A408-0DA41E27B3A1}" destId="{6FF90B66-79C7-45F3-9ABD-0A6F0762FE4E}" srcOrd="0" destOrd="0" presId="urn:microsoft.com/office/officeart/2005/8/layout/hierarchy1"/>
    <dgm:cxn modelId="{91A6CE0A-FE7F-462D-826F-302CAFA8E789}" type="presParOf" srcId="{6FF90B66-79C7-45F3-9ABD-0A6F0762FE4E}" destId="{052305AE-76C0-48D3-8317-FF17032C9D9A}" srcOrd="0" destOrd="0" presId="urn:microsoft.com/office/officeart/2005/8/layout/hierarchy1"/>
    <dgm:cxn modelId="{26C84874-83DF-42DC-83E6-1D2D3D6A63BD}" type="presParOf" srcId="{6FF90B66-79C7-45F3-9ABD-0A6F0762FE4E}" destId="{F7267BBF-0145-4607-A20B-F0A5C80D3575}" srcOrd="1" destOrd="0" presId="urn:microsoft.com/office/officeart/2005/8/layout/hierarchy1"/>
    <dgm:cxn modelId="{12B312A2-5C87-476A-B3D1-18A3EA6BE5EF}" type="presParOf" srcId="{8356B79D-BD89-40EB-A408-0DA41E27B3A1}" destId="{03C8884F-DB18-4143-B6F8-D7780323E621}" srcOrd="1" destOrd="0" presId="urn:microsoft.com/office/officeart/2005/8/layout/hierarchy1"/>
    <dgm:cxn modelId="{697A4D4F-EAA5-4649-8BBB-DF965F925BB3}" type="presParOf" srcId="{03C8884F-DB18-4143-B6F8-D7780323E621}" destId="{49728CC8-6782-471E-87B5-4AFE8089EA6F}" srcOrd="0" destOrd="0" presId="urn:microsoft.com/office/officeart/2005/8/layout/hierarchy1"/>
    <dgm:cxn modelId="{A735C5B5-B406-4616-9FE2-FFD098DDFDCA}" type="presParOf" srcId="{03C8884F-DB18-4143-B6F8-D7780323E621}" destId="{78182A80-C133-4382-BD8F-19D4B8A08E63}" srcOrd="1" destOrd="0" presId="urn:microsoft.com/office/officeart/2005/8/layout/hierarchy1"/>
    <dgm:cxn modelId="{7A417857-201F-4C02-91F2-DBA0FE89DF7C}" type="presParOf" srcId="{78182A80-C133-4382-BD8F-19D4B8A08E63}" destId="{41035DC6-1DCD-468D-AF39-6CA1319CC694}" srcOrd="0" destOrd="0" presId="urn:microsoft.com/office/officeart/2005/8/layout/hierarchy1"/>
    <dgm:cxn modelId="{AF69D043-F464-454F-914F-6C06904BD70A}" type="presParOf" srcId="{41035DC6-1DCD-468D-AF39-6CA1319CC694}" destId="{4E4DFA19-E72C-4198-8A78-7595B963AC33}" srcOrd="0" destOrd="0" presId="urn:microsoft.com/office/officeart/2005/8/layout/hierarchy1"/>
    <dgm:cxn modelId="{7FCCE514-FA6C-4BF9-9954-D65091688EE5}" type="presParOf" srcId="{41035DC6-1DCD-468D-AF39-6CA1319CC694}" destId="{1B2B4350-FA2C-4DD2-9A50-0BDFD67AB466}" srcOrd="1" destOrd="0" presId="urn:microsoft.com/office/officeart/2005/8/layout/hierarchy1"/>
    <dgm:cxn modelId="{4D942B5E-3BAC-4BCD-BAB7-ADD395E9361B}" type="presParOf" srcId="{78182A80-C133-4382-BD8F-19D4B8A08E63}" destId="{97A43D07-BE8D-4994-9E1F-75B6DA67DE0D}" srcOrd="1" destOrd="0" presId="urn:microsoft.com/office/officeart/2005/8/layout/hierarchy1"/>
    <dgm:cxn modelId="{331D79D6-F434-4A15-B8EC-FAB1111545C5}" type="presParOf" srcId="{03C8884F-DB18-4143-B6F8-D7780323E621}" destId="{3227DB29-33E4-4383-AD71-597BDD181D2E}" srcOrd="2" destOrd="0" presId="urn:microsoft.com/office/officeart/2005/8/layout/hierarchy1"/>
    <dgm:cxn modelId="{F8927ADB-30E8-4E0F-B0C1-E197A3FBD08B}" type="presParOf" srcId="{03C8884F-DB18-4143-B6F8-D7780323E621}" destId="{34358A9D-1D5E-4A5F-9D6E-9AD375CF3471}" srcOrd="3" destOrd="0" presId="urn:microsoft.com/office/officeart/2005/8/layout/hierarchy1"/>
    <dgm:cxn modelId="{EC14CD16-921F-4BF0-932B-F8DC3F808C88}" type="presParOf" srcId="{34358A9D-1D5E-4A5F-9D6E-9AD375CF3471}" destId="{86A77037-1C82-47E6-8131-5ADC56021549}" srcOrd="0" destOrd="0" presId="urn:microsoft.com/office/officeart/2005/8/layout/hierarchy1"/>
    <dgm:cxn modelId="{FFF3C857-CFBB-44BE-97FE-CAFDC5851254}" type="presParOf" srcId="{86A77037-1C82-47E6-8131-5ADC56021549}" destId="{89DCF868-7B1C-4B9E-973C-BAAABAED92E8}" srcOrd="0" destOrd="0" presId="urn:microsoft.com/office/officeart/2005/8/layout/hierarchy1"/>
    <dgm:cxn modelId="{C05E011D-1B55-4623-96BB-1C4C1CC624A4}" type="presParOf" srcId="{86A77037-1C82-47E6-8131-5ADC56021549}" destId="{1DB56CDB-5008-4FCB-B8C4-CCD5F689F15D}" srcOrd="1" destOrd="0" presId="urn:microsoft.com/office/officeart/2005/8/layout/hierarchy1"/>
    <dgm:cxn modelId="{2B1D0DDD-E7A5-4FC5-AE57-050A9F75BC33}" type="presParOf" srcId="{34358A9D-1D5E-4A5F-9D6E-9AD375CF3471}" destId="{E8738AD6-C133-4B75-B586-B92E9AF053DF}" srcOrd="1" destOrd="0" presId="urn:microsoft.com/office/officeart/2005/8/layout/hierarchy1"/>
    <dgm:cxn modelId="{EB18E00D-85E6-4CC6-9FDF-D0DD31FF8B15}" type="presParOf" srcId="{03C8884F-DB18-4143-B6F8-D7780323E621}" destId="{B80631C2-B065-4321-A44C-4E6A5163DD6D}" srcOrd="4" destOrd="0" presId="urn:microsoft.com/office/officeart/2005/8/layout/hierarchy1"/>
    <dgm:cxn modelId="{78F5A52D-1EF2-4855-A269-D1C37B69EACD}" type="presParOf" srcId="{03C8884F-DB18-4143-B6F8-D7780323E621}" destId="{B37ABAB1-1488-48A3-8DDB-A4EED6A697D9}" srcOrd="5" destOrd="0" presId="urn:microsoft.com/office/officeart/2005/8/layout/hierarchy1"/>
    <dgm:cxn modelId="{2B715A0D-BB10-46DD-AA5B-CD6096B9C44E}" type="presParOf" srcId="{B37ABAB1-1488-48A3-8DDB-A4EED6A697D9}" destId="{A36936E6-DED2-47F1-AD89-689E1118BE39}" srcOrd="0" destOrd="0" presId="urn:microsoft.com/office/officeart/2005/8/layout/hierarchy1"/>
    <dgm:cxn modelId="{50F4C62E-CD8B-487E-B29D-277EA1975804}" type="presParOf" srcId="{A36936E6-DED2-47F1-AD89-689E1118BE39}" destId="{D247143D-9267-4081-A697-3F46FB2BC3FD}" srcOrd="0" destOrd="0" presId="urn:microsoft.com/office/officeart/2005/8/layout/hierarchy1"/>
    <dgm:cxn modelId="{9CB1781D-7A13-4203-964C-56E863DDB3D2}" type="presParOf" srcId="{A36936E6-DED2-47F1-AD89-689E1118BE39}" destId="{0905A48F-21D7-4F49-893A-17B8AE11C11F}" srcOrd="1" destOrd="0" presId="urn:microsoft.com/office/officeart/2005/8/layout/hierarchy1"/>
    <dgm:cxn modelId="{ED62BBE1-2750-42CB-834A-4BD9CC5C4414}" type="presParOf" srcId="{B37ABAB1-1488-48A3-8DDB-A4EED6A697D9}" destId="{14CDD488-B85D-47C2-8363-A893D69D8094}" srcOrd="1" destOrd="0" presId="urn:microsoft.com/office/officeart/2005/8/layout/hierarchy1"/>
    <dgm:cxn modelId="{3915BF1A-DC90-4BBA-8BC5-F92A68F37B4B}" type="presParOf" srcId="{03C8884F-DB18-4143-B6F8-D7780323E621}" destId="{C0D57B11-95DD-4A70-A2EF-2EA8E3253158}" srcOrd="6" destOrd="0" presId="urn:microsoft.com/office/officeart/2005/8/layout/hierarchy1"/>
    <dgm:cxn modelId="{2371EA2B-941A-4D02-AACE-2ADE9904E268}" type="presParOf" srcId="{03C8884F-DB18-4143-B6F8-D7780323E621}" destId="{6EF54A1F-AD22-43AA-A223-F57D76E7F0DF}" srcOrd="7" destOrd="0" presId="urn:microsoft.com/office/officeart/2005/8/layout/hierarchy1"/>
    <dgm:cxn modelId="{5BC75B1F-AA7D-4990-940B-B0FA2E741EDF}" type="presParOf" srcId="{6EF54A1F-AD22-43AA-A223-F57D76E7F0DF}" destId="{8625E944-3F70-4522-BE46-C96BEF88E7E2}" srcOrd="0" destOrd="0" presId="urn:microsoft.com/office/officeart/2005/8/layout/hierarchy1"/>
    <dgm:cxn modelId="{B00D8474-2A28-472D-B285-ECAB76D425F1}" type="presParOf" srcId="{8625E944-3F70-4522-BE46-C96BEF88E7E2}" destId="{15DDD24E-E484-4969-81A1-88B0970B9AF3}" srcOrd="0" destOrd="0" presId="urn:microsoft.com/office/officeart/2005/8/layout/hierarchy1"/>
    <dgm:cxn modelId="{F36EAAF0-18B6-472A-BDF8-A43A4445F5B7}" type="presParOf" srcId="{8625E944-3F70-4522-BE46-C96BEF88E7E2}" destId="{308B5FAC-EDA5-4B7C-B610-FE543501DCB9}" srcOrd="1" destOrd="0" presId="urn:microsoft.com/office/officeart/2005/8/layout/hierarchy1"/>
    <dgm:cxn modelId="{054AD6CD-066A-45D5-B728-CC233CF59F1D}" type="presParOf" srcId="{6EF54A1F-AD22-43AA-A223-F57D76E7F0DF}" destId="{C8951AAB-BB09-4432-A262-690FCFC41AE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DAC63F-6F6D-4DF9-84DE-709E1C6CE5A4}" type="doc">
      <dgm:prSet loTypeId="urn:microsoft.com/office/officeart/2005/8/layout/cycle8" loCatId="cycle" qsTypeId="urn:microsoft.com/office/officeart/2005/8/quickstyle/3d9" qsCatId="3D" csTypeId="urn:microsoft.com/office/officeart/2005/8/colors/accent1_2" csCatId="accent1" phldr="1"/>
      <dgm:spPr/>
    </dgm:pt>
    <dgm:pt modelId="{74C23308-CDBF-48D1-A778-E90BD41E2F4D}">
      <dgm:prSet phldrT="[Text]" custT="1"/>
      <dgm:spPr/>
      <dgm:t>
        <a:bodyPr/>
        <a:lstStyle/>
        <a:p>
          <a:r>
            <a:rPr lang="en-US" altLang="zh-CN" sz="2400" dirty="0" smtClean="0">
              <a:solidFill>
                <a:schemeClr val="bg1"/>
              </a:solidFill>
            </a:rPr>
            <a:t>Micro</a:t>
          </a:r>
          <a:br>
            <a:rPr lang="en-US" altLang="zh-CN" sz="2400" dirty="0" smtClean="0">
              <a:solidFill>
                <a:schemeClr val="bg1"/>
              </a:solidFill>
            </a:rPr>
          </a:br>
          <a:r>
            <a:rPr lang="en-US" altLang="zh-CN" sz="2400" dirty="0" smtClean="0">
              <a:solidFill>
                <a:schemeClr val="bg1"/>
              </a:solidFill>
            </a:rPr>
            <a:t>electronics</a:t>
          </a:r>
          <a:endParaRPr lang="zh-CN" altLang="en-US" sz="2400" dirty="0">
            <a:solidFill>
              <a:schemeClr val="bg1"/>
            </a:solidFill>
          </a:endParaRPr>
        </a:p>
      </dgm:t>
    </dgm:pt>
    <dgm:pt modelId="{08E51EF0-D295-4F28-A07C-968A2220533B}" type="parTrans" cxnId="{25BB7F9C-61AB-4C17-9553-BF966E9E8588}">
      <dgm:prSet/>
      <dgm:spPr/>
      <dgm:t>
        <a:bodyPr/>
        <a:lstStyle/>
        <a:p>
          <a:endParaRPr lang="zh-CN" altLang="en-US" sz="2400">
            <a:solidFill>
              <a:schemeClr val="bg1"/>
            </a:solidFill>
          </a:endParaRPr>
        </a:p>
      </dgm:t>
    </dgm:pt>
    <dgm:pt modelId="{231D4200-0FC6-497C-BCA0-EB7A1109CBBC}" type="sibTrans" cxnId="{25BB7F9C-61AB-4C17-9553-BF966E9E8588}">
      <dgm:prSet/>
      <dgm:spPr/>
      <dgm:t>
        <a:bodyPr/>
        <a:lstStyle/>
        <a:p>
          <a:endParaRPr lang="zh-CN" altLang="en-US" sz="2400">
            <a:solidFill>
              <a:schemeClr val="bg1"/>
            </a:solidFill>
          </a:endParaRPr>
        </a:p>
      </dgm:t>
    </dgm:pt>
    <dgm:pt modelId="{832FCABD-3696-4256-9AD4-9F13C1306F90}">
      <dgm:prSet phldrT="[Text]" custT="1"/>
      <dgm:spPr>
        <a:solidFill>
          <a:schemeClr val="tx2"/>
        </a:solidFill>
      </dgm:spPr>
      <dgm:t>
        <a:bodyPr/>
        <a:lstStyle/>
        <a:p>
          <a:r>
            <a:rPr lang="en-US" altLang="zh-CN" sz="2400" dirty="0" smtClean="0">
              <a:solidFill>
                <a:schemeClr val="bg1"/>
              </a:solidFill>
            </a:rPr>
            <a:t>Sensor / Transducer</a:t>
          </a:r>
          <a:endParaRPr lang="zh-CN" altLang="en-US" sz="2400" dirty="0">
            <a:solidFill>
              <a:schemeClr val="bg1"/>
            </a:solidFill>
          </a:endParaRPr>
        </a:p>
      </dgm:t>
    </dgm:pt>
    <dgm:pt modelId="{19A4A6D6-75ED-4398-8219-DC2D5680BD15}" type="sibTrans" cxnId="{EFBA597A-1101-423E-87F7-7A54783D0F36}">
      <dgm:prSet/>
      <dgm:spPr/>
      <dgm:t>
        <a:bodyPr/>
        <a:lstStyle/>
        <a:p>
          <a:endParaRPr lang="zh-CN" altLang="en-US" sz="2400">
            <a:solidFill>
              <a:schemeClr val="bg1"/>
            </a:solidFill>
          </a:endParaRPr>
        </a:p>
      </dgm:t>
    </dgm:pt>
    <dgm:pt modelId="{C8230C20-CB3C-48C6-A2CC-26EA43514667}" type="parTrans" cxnId="{EFBA597A-1101-423E-87F7-7A54783D0F36}">
      <dgm:prSet/>
      <dgm:spPr/>
      <dgm:t>
        <a:bodyPr/>
        <a:lstStyle/>
        <a:p>
          <a:endParaRPr lang="zh-CN" altLang="en-US" sz="2400">
            <a:solidFill>
              <a:schemeClr val="bg1"/>
            </a:solidFill>
          </a:endParaRPr>
        </a:p>
      </dgm:t>
    </dgm:pt>
    <dgm:pt modelId="{50CD350F-DF64-4BC3-9EB8-5FB7CF3E1E48}">
      <dgm:prSet phldrT="[Text]" custT="1"/>
      <dgm:spPr/>
      <dgm:t>
        <a:bodyPr/>
        <a:lstStyle/>
        <a:p>
          <a:r>
            <a:rPr lang="en-US" altLang="zh-CN" sz="2400" dirty="0" smtClean="0">
              <a:solidFill>
                <a:schemeClr val="bg1"/>
              </a:solidFill>
            </a:rPr>
            <a:t>Micro</a:t>
          </a:r>
          <a:br>
            <a:rPr lang="en-US" altLang="zh-CN" sz="2400" dirty="0" smtClean="0">
              <a:solidFill>
                <a:schemeClr val="bg1"/>
              </a:solidFill>
            </a:rPr>
          </a:br>
          <a:r>
            <a:rPr lang="en-US" altLang="zh-CN" sz="2400" dirty="0" smtClean="0">
              <a:solidFill>
                <a:schemeClr val="bg1"/>
              </a:solidFill>
            </a:rPr>
            <a:t>actuator</a:t>
          </a:r>
          <a:endParaRPr lang="zh-CN" altLang="en-US" sz="2400" dirty="0">
            <a:solidFill>
              <a:schemeClr val="bg1"/>
            </a:solidFill>
          </a:endParaRPr>
        </a:p>
      </dgm:t>
    </dgm:pt>
    <dgm:pt modelId="{A9EEE71C-70A1-4AC6-A412-E29A7BFFBD6B}" type="sibTrans" cxnId="{1EC8DE85-3479-473E-979E-F5550780923B}">
      <dgm:prSet/>
      <dgm:spPr/>
      <dgm:t>
        <a:bodyPr/>
        <a:lstStyle/>
        <a:p>
          <a:endParaRPr lang="zh-CN" altLang="en-US" sz="2400">
            <a:solidFill>
              <a:schemeClr val="bg1"/>
            </a:solidFill>
          </a:endParaRPr>
        </a:p>
      </dgm:t>
    </dgm:pt>
    <dgm:pt modelId="{EBE1D52D-833B-4752-B7DD-2BF9FDE4E695}" type="parTrans" cxnId="{1EC8DE85-3479-473E-979E-F5550780923B}">
      <dgm:prSet/>
      <dgm:spPr/>
      <dgm:t>
        <a:bodyPr/>
        <a:lstStyle/>
        <a:p>
          <a:endParaRPr lang="zh-CN" altLang="en-US" sz="2400">
            <a:solidFill>
              <a:schemeClr val="bg1"/>
            </a:solidFill>
          </a:endParaRPr>
        </a:p>
      </dgm:t>
    </dgm:pt>
    <dgm:pt modelId="{6F049B06-4A9E-4C9F-B598-C1B2454B5988}" type="pres">
      <dgm:prSet presAssocID="{04DAC63F-6F6D-4DF9-84DE-709E1C6CE5A4}" presName="compositeShape" presStyleCnt="0">
        <dgm:presLayoutVars>
          <dgm:chMax val="7"/>
          <dgm:dir/>
          <dgm:resizeHandles val="exact"/>
        </dgm:presLayoutVars>
      </dgm:prSet>
      <dgm:spPr/>
    </dgm:pt>
    <dgm:pt modelId="{F950A338-84F9-4A14-8850-722A5E1FB964}" type="pres">
      <dgm:prSet presAssocID="{04DAC63F-6F6D-4DF9-84DE-709E1C6CE5A4}" presName="wedge1" presStyleLbl="node1" presStyleIdx="0" presStyleCnt="3"/>
      <dgm:spPr/>
      <dgm:t>
        <a:bodyPr/>
        <a:lstStyle/>
        <a:p>
          <a:endParaRPr lang="zh-CN" altLang="en-US"/>
        </a:p>
      </dgm:t>
    </dgm:pt>
    <dgm:pt modelId="{78740367-A612-4487-86FB-73F453433EF5}" type="pres">
      <dgm:prSet presAssocID="{04DAC63F-6F6D-4DF9-84DE-709E1C6CE5A4}" presName="dummy1a" presStyleCnt="0"/>
      <dgm:spPr/>
    </dgm:pt>
    <dgm:pt modelId="{806EA7D1-4316-428A-ADCE-A1E4E25C4E61}" type="pres">
      <dgm:prSet presAssocID="{04DAC63F-6F6D-4DF9-84DE-709E1C6CE5A4}" presName="dummy1b" presStyleCnt="0"/>
      <dgm:spPr/>
    </dgm:pt>
    <dgm:pt modelId="{8FA4E2C2-A4FB-4935-B126-DB9F78D41C15}" type="pres">
      <dgm:prSet presAssocID="{04DAC63F-6F6D-4DF9-84DE-709E1C6CE5A4}" presName="wedge1Tx" presStyleLbl="node1" presStyleIdx="0" presStyleCnt="3">
        <dgm:presLayoutVars>
          <dgm:chMax val="0"/>
          <dgm:chPref val="0"/>
          <dgm:bulletEnabled val="1"/>
        </dgm:presLayoutVars>
      </dgm:prSet>
      <dgm:spPr/>
      <dgm:t>
        <a:bodyPr/>
        <a:lstStyle/>
        <a:p>
          <a:endParaRPr lang="zh-CN" altLang="en-US"/>
        </a:p>
      </dgm:t>
    </dgm:pt>
    <dgm:pt modelId="{E0077825-8E04-4E0F-8A7A-1B4C1A4E3ABE}" type="pres">
      <dgm:prSet presAssocID="{04DAC63F-6F6D-4DF9-84DE-709E1C6CE5A4}" presName="wedge2" presStyleLbl="node1" presStyleIdx="1" presStyleCnt="3"/>
      <dgm:spPr/>
      <dgm:t>
        <a:bodyPr/>
        <a:lstStyle/>
        <a:p>
          <a:endParaRPr lang="zh-CN" altLang="en-US"/>
        </a:p>
      </dgm:t>
    </dgm:pt>
    <dgm:pt modelId="{AB0DB5E8-3888-40B5-8B6B-199A4D64B721}" type="pres">
      <dgm:prSet presAssocID="{04DAC63F-6F6D-4DF9-84DE-709E1C6CE5A4}" presName="dummy2a" presStyleCnt="0"/>
      <dgm:spPr/>
    </dgm:pt>
    <dgm:pt modelId="{194BACF9-6433-4719-AC94-FB3C48081479}" type="pres">
      <dgm:prSet presAssocID="{04DAC63F-6F6D-4DF9-84DE-709E1C6CE5A4}" presName="dummy2b" presStyleCnt="0"/>
      <dgm:spPr/>
    </dgm:pt>
    <dgm:pt modelId="{512F3B35-1276-459A-9FC7-EDD46F1832A0}" type="pres">
      <dgm:prSet presAssocID="{04DAC63F-6F6D-4DF9-84DE-709E1C6CE5A4}" presName="wedge2Tx" presStyleLbl="node1" presStyleIdx="1" presStyleCnt="3">
        <dgm:presLayoutVars>
          <dgm:chMax val="0"/>
          <dgm:chPref val="0"/>
          <dgm:bulletEnabled val="1"/>
        </dgm:presLayoutVars>
      </dgm:prSet>
      <dgm:spPr/>
      <dgm:t>
        <a:bodyPr/>
        <a:lstStyle/>
        <a:p>
          <a:endParaRPr lang="zh-CN" altLang="en-US"/>
        </a:p>
      </dgm:t>
    </dgm:pt>
    <dgm:pt modelId="{CE65DEC8-016D-4EA9-86B4-0EB15D7C3B76}" type="pres">
      <dgm:prSet presAssocID="{04DAC63F-6F6D-4DF9-84DE-709E1C6CE5A4}" presName="wedge3" presStyleLbl="node1" presStyleIdx="2" presStyleCnt="3"/>
      <dgm:spPr/>
      <dgm:t>
        <a:bodyPr/>
        <a:lstStyle/>
        <a:p>
          <a:endParaRPr lang="zh-CN" altLang="en-US"/>
        </a:p>
      </dgm:t>
    </dgm:pt>
    <dgm:pt modelId="{FE2DD378-1C29-4C7E-9D05-114E61064771}" type="pres">
      <dgm:prSet presAssocID="{04DAC63F-6F6D-4DF9-84DE-709E1C6CE5A4}" presName="dummy3a" presStyleCnt="0"/>
      <dgm:spPr/>
    </dgm:pt>
    <dgm:pt modelId="{3414F5A3-C266-412B-9AAD-DFF11D1668A2}" type="pres">
      <dgm:prSet presAssocID="{04DAC63F-6F6D-4DF9-84DE-709E1C6CE5A4}" presName="dummy3b" presStyleCnt="0"/>
      <dgm:spPr/>
    </dgm:pt>
    <dgm:pt modelId="{DF1C9984-991D-463C-A7E1-06FDEA7F9F28}" type="pres">
      <dgm:prSet presAssocID="{04DAC63F-6F6D-4DF9-84DE-709E1C6CE5A4}" presName="wedge3Tx" presStyleLbl="node1" presStyleIdx="2" presStyleCnt="3">
        <dgm:presLayoutVars>
          <dgm:chMax val="0"/>
          <dgm:chPref val="0"/>
          <dgm:bulletEnabled val="1"/>
        </dgm:presLayoutVars>
      </dgm:prSet>
      <dgm:spPr/>
      <dgm:t>
        <a:bodyPr/>
        <a:lstStyle/>
        <a:p>
          <a:endParaRPr lang="zh-CN" altLang="en-US"/>
        </a:p>
      </dgm:t>
    </dgm:pt>
    <dgm:pt modelId="{46AC76A5-9BF5-4093-8D28-EA78BB652DF9}" type="pres">
      <dgm:prSet presAssocID="{A9EEE71C-70A1-4AC6-A412-E29A7BFFBD6B}" presName="arrowWedge1" presStyleLbl="fgSibTrans2D1" presStyleIdx="0" presStyleCnt="3"/>
      <dgm:spPr/>
    </dgm:pt>
    <dgm:pt modelId="{D3F5D4AC-6ED7-4DF3-9577-70DD4085D337}" type="pres">
      <dgm:prSet presAssocID="{19A4A6D6-75ED-4398-8219-DC2D5680BD15}" presName="arrowWedge2" presStyleLbl="fgSibTrans2D1" presStyleIdx="1" presStyleCnt="3"/>
      <dgm:spPr/>
    </dgm:pt>
    <dgm:pt modelId="{1E6C4D13-CD84-44CD-901E-32F50A57DE23}" type="pres">
      <dgm:prSet presAssocID="{231D4200-0FC6-497C-BCA0-EB7A1109CBBC}" presName="arrowWedge3" presStyleLbl="fgSibTrans2D1" presStyleIdx="2" presStyleCnt="3"/>
      <dgm:spPr/>
    </dgm:pt>
  </dgm:ptLst>
  <dgm:cxnLst>
    <dgm:cxn modelId="{0F488EA1-DAE7-41FA-A224-A4A94A9690E4}" type="presOf" srcId="{04DAC63F-6F6D-4DF9-84DE-709E1C6CE5A4}" destId="{6F049B06-4A9E-4C9F-B598-C1B2454B5988}" srcOrd="0" destOrd="0" presId="urn:microsoft.com/office/officeart/2005/8/layout/cycle8"/>
    <dgm:cxn modelId="{FCC5C221-250A-4500-8B01-6B00984B9792}" type="presOf" srcId="{50CD350F-DF64-4BC3-9EB8-5FB7CF3E1E48}" destId="{8FA4E2C2-A4FB-4935-B126-DB9F78D41C15}" srcOrd="1" destOrd="0" presId="urn:microsoft.com/office/officeart/2005/8/layout/cycle8"/>
    <dgm:cxn modelId="{25BB7F9C-61AB-4C17-9553-BF966E9E8588}" srcId="{04DAC63F-6F6D-4DF9-84DE-709E1C6CE5A4}" destId="{74C23308-CDBF-48D1-A778-E90BD41E2F4D}" srcOrd="2" destOrd="0" parTransId="{08E51EF0-D295-4F28-A07C-968A2220533B}" sibTransId="{231D4200-0FC6-497C-BCA0-EB7A1109CBBC}"/>
    <dgm:cxn modelId="{0581DB6A-92BA-4C3C-857C-7746027DA4EB}" type="presOf" srcId="{74C23308-CDBF-48D1-A778-E90BD41E2F4D}" destId="{CE65DEC8-016D-4EA9-86B4-0EB15D7C3B76}" srcOrd="0" destOrd="0" presId="urn:microsoft.com/office/officeart/2005/8/layout/cycle8"/>
    <dgm:cxn modelId="{EFBA597A-1101-423E-87F7-7A54783D0F36}" srcId="{04DAC63F-6F6D-4DF9-84DE-709E1C6CE5A4}" destId="{832FCABD-3696-4256-9AD4-9F13C1306F90}" srcOrd="1" destOrd="0" parTransId="{C8230C20-CB3C-48C6-A2CC-26EA43514667}" sibTransId="{19A4A6D6-75ED-4398-8219-DC2D5680BD15}"/>
    <dgm:cxn modelId="{02ADCBC2-8F68-4121-90F2-443A633DB28B}" type="presOf" srcId="{50CD350F-DF64-4BC3-9EB8-5FB7CF3E1E48}" destId="{F950A338-84F9-4A14-8850-722A5E1FB964}" srcOrd="0" destOrd="0" presId="urn:microsoft.com/office/officeart/2005/8/layout/cycle8"/>
    <dgm:cxn modelId="{1EC8DE85-3479-473E-979E-F5550780923B}" srcId="{04DAC63F-6F6D-4DF9-84DE-709E1C6CE5A4}" destId="{50CD350F-DF64-4BC3-9EB8-5FB7CF3E1E48}" srcOrd="0" destOrd="0" parTransId="{EBE1D52D-833B-4752-B7DD-2BF9FDE4E695}" sibTransId="{A9EEE71C-70A1-4AC6-A412-E29A7BFFBD6B}"/>
    <dgm:cxn modelId="{F924B93C-364C-446B-9DF6-E15265F4DF4C}" type="presOf" srcId="{832FCABD-3696-4256-9AD4-9F13C1306F90}" destId="{E0077825-8E04-4E0F-8A7A-1B4C1A4E3ABE}" srcOrd="0" destOrd="0" presId="urn:microsoft.com/office/officeart/2005/8/layout/cycle8"/>
    <dgm:cxn modelId="{F653CEC2-1B5F-4F50-A4EE-3F27543235A8}" type="presOf" srcId="{832FCABD-3696-4256-9AD4-9F13C1306F90}" destId="{512F3B35-1276-459A-9FC7-EDD46F1832A0}" srcOrd="1" destOrd="0" presId="urn:microsoft.com/office/officeart/2005/8/layout/cycle8"/>
    <dgm:cxn modelId="{3C52D05C-A0A2-453F-BBC5-DCD3FBF7925A}" type="presOf" srcId="{74C23308-CDBF-48D1-A778-E90BD41E2F4D}" destId="{DF1C9984-991D-463C-A7E1-06FDEA7F9F28}" srcOrd="1" destOrd="0" presId="urn:microsoft.com/office/officeart/2005/8/layout/cycle8"/>
    <dgm:cxn modelId="{D957F92D-3470-4CC7-BA89-AD0BC1116C39}" type="presParOf" srcId="{6F049B06-4A9E-4C9F-B598-C1B2454B5988}" destId="{F950A338-84F9-4A14-8850-722A5E1FB964}" srcOrd="0" destOrd="0" presId="urn:microsoft.com/office/officeart/2005/8/layout/cycle8"/>
    <dgm:cxn modelId="{A7B94ECF-3A85-473A-8F43-CE114F8AAC30}" type="presParOf" srcId="{6F049B06-4A9E-4C9F-B598-C1B2454B5988}" destId="{78740367-A612-4487-86FB-73F453433EF5}" srcOrd="1" destOrd="0" presId="urn:microsoft.com/office/officeart/2005/8/layout/cycle8"/>
    <dgm:cxn modelId="{6A9BB0F0-0A8E-4A89-96C1-3E9348466FE9}" type="presParOf" srcId="{6F049B06-4A9E-4C9F-B598-C1B2454B5988}" destId="{806EA7D1-4316-428A-ADCE-A1E4E25C4E61}" srcOrd="2" destOrd="0" presId="urn:microsoft.com/office/officeart/2005/8/layout/cycle8"/>
    <dgm:cxn modelId="{EE69A700-75D9-41D3-8F86-F7AB7C9761AC}" type="presParOf" srcId="{6F049B06-4A9E-4C9F-B598-C1B2454B5988}" destId="{8FA4E2C2-A4FB-4935-B126-DB9F78D41C15}" srcOrd="3" destOrd="0" presId="urn:microsoft.com/office/officeart/2005/8/layout/cycle8"/>
    <dgm:cxn modelId="{1FF59E63-3D87-47E5-916C-4B686BEE7C8D}" type="presParOf" srcId="{6F049B06-4A9E-4C9F-B598-C1B2454B5988}" destId="{E0077825-8E04-4E0F-8A7A-1B4C1A4E3ABE}" srcOrd="4" destOrd="0" presId="urn:microsoft.com/office/officeart/2005/8/layout/cycle8"/>
    <dgm:cxn modelId="{90258732-D6C3-4697-A453-FE3D170E946B}" type="presParOf" srcId="{6F049B06-4A9E-4C9F-B598-C1B2454B5988}" destId="{AB0DB5E8-3888-40B5-8B6B-199A4D64B721}" srcOrd="5" destOrd="0" presId="urn:microsoft.com/office/officeart/2005/8/layout/cycle8"/>
    <dgm:cxn modelId="{EEFC0851-C39B-4470-A069-6A9618188218}" type="presParOf" srcId="{6F049B06-4A9E-4C9F-B598-C1B2454B5988}" destId="{194BACF9-6433-4719-AC94-FB3C48081479}" srcOrd="6" destOrd="0" presId="urn:microsoft.com/office/officeart/2005/8/layout/cycle8"/>
    <dgm:cxn modelId="{69F13D33-2907-4692-A5B7-84E486CA7CF3}" type="presParOf" srcId="{6F049B06-4A9E-4C9F-B598-C1B2454B5988}" destId="{512F3B35-1276-459A-9FC7-EDD46F1832A0}" srcOrd="7" destOrd="0" presId="urn:microsoft.com/office/officeart/2005/8/layout/cycle8"/>
    <dgm:cxn modelId="{1A36555C-34C0-4475-8CA3-71FBF966BDA1}" type="presParOf" srcId="{6F049B06-4A9E-4C9F-B598-C1B2454B5988}" destId="{CE65DEC8-016D-4EA9-86B4-0EB15D7C3B76}" srcOrd="8" destOrd="0" presId="urn:microsoft.com/office/officeart/2005/8/layout/cycle8"/>
    <dgm:cxn modelId="{B441E777-AB16-40E9-B58F-AFB62A3AA16A}" type="presParOf" srcId="{6F049B06-4A9E-4C9F-B598-C1B2454B5988}" destId="{FE2DD378-1C29-4C7E-9D05-114E61064771}" srcOrd="9" destOrd="0" presId="urn:microsoft.com/office/officeart/2005/8/layout/cycle8"/>
    <dgm:cxn modelId="{A84FE78A-843E-41A6-868E-712E4A6A51A2}" type="presParOf" srcId="{6F049B06-4A9E-4C9F-B598-C1B2454B5988}" destId="{3414F5A3-C266-412B-9AAD-DFF11D1668A2}" srcOrd="10" destOrd="0" presId="urn:microsoft.com/office/officeart/2005/8/layout/cycle8"/>
    <dgm:cxn modelId="{05639B00-1A79-4C55-8910-3566E6D987B0}" type="presParOf" srcId="{6F049B06-4A9E-4C9F-B598-C1B2454B5988}" destId="{DF1C9984-991D-463C-A7E1-06FDEA7F9F28}" srcOrd="11" destOrd="0" presId="urn:microsoft.com/office/officeart/2005/8/layout/cycle8"/>
    <dgm:cxn modelId="{18209656-1687-446C-9E8F-CFF8CD959314}" type="presParOf" srcId="{6F049B06-4A9E-4C9F-B598-C1B2454B5988}" destId="{46AC76A5-9BF5-4093-8D28-EA78BB652DF9}" srcOrd="12" destOrd="0" presId="urn:microsoft.com/office/officeart/2005/8/layout/cycle8"/>
    <dgm:cxn modelId="{B0E96531-EA0C-4D06-907A-CDAD6FDAB993}" type="presParOf" srcId="{6F049B06-4A9E-4C9F-B598-C1B2454B5988}" destId="{D3F5D4AC-6ED7-4DF3-9577-70DD4085D337}" srcOrd="13" destOrd="0" presId="urn:microsoft.com/office/officeart/2005/8/layout/cycle8"/>
    <dgm:cxn modelId="{8C549E0E-E0D3-42BD-A470-182658715713}" type="presParOf" srcId="{6F049B06-4A9E-4C9F-B598-C1B2454B5988}" destId="{1E6C4D13-CD84-44CD-901E-32F50A57DE2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8E02F9-182A-484C-B015-BC0BE2F6E8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B27ED47A-ABF0-4A79-ABA6-3FC2F8F46D4F}">
      <dgm:prSet phldrT="[Text]"/>
      <dgm:spPr/>
      <dgm:t>
        <a:bodyPr/>
        <a:lstStyle/>
        <a:p>
          <a:r>
            <a:rPr lang="en-US" altLang="zh-CN" smtClean="0"/>
            <a:t>NANO</a:t>
          </a:r>
        </a:p>
      </dgm:t>
    </dgm:pt>
    <dgm:pt modelId="{AB52FC58-EBC0-4816-9017-4B64705CBC19}" type="parTrans" cxnId="{8BA63045-4FCB-4F7A-9E59-3FE37227DA86}">
      <dgm:prSet/>
      <dgm:spPr/>
      <dgm:t>
        <a:bodyPr/>
        <a:lstStyle/>
        <a:p>
          <a:endParaRPr lang="zh-CN" altLang="en-US"/>
        </a:p>
      </dgm:t>
    </dgm:pt>
    <dgm:pt modelId="{4D501B2B-2563-4AEB-9596-E2F88A8B7419}" type="sibTrans" cxnId="{8BA63045-4FCB-4F7A-9E59-3FE37227DA86}">
      <dgm:prSet/>
      <dgm:spPr/>
      <dgm:t>
        <a:bodyPr/>
        <a:lstStyle/>
        <a:p>
          <a:endParaRPr lang="zh-CN" altLang="en-US"/>
        </a:p>
      </dgm:t>
    </dgm:pt>
    <dgm:pt modelId="{649E2932-3ABC-499C-8484-E0B1DA8FE8BC}">
      <dgm:prSet phldrT="[Text]"/>
      <dgm:spPr/>
      <dgm:t>
        <a:bodyPr/>
        <a:lstStyle/>
        <a:p>
          <a:r>
            <a:rPr lang="en-US" altLang="zh-CN" smtClean="0"/>
            <a:t>Theory</a:t>
          </a:r>
        </a:p>
      </dgm:t>
    </dgm:pt>
    <dgm:pt modelId="{9976BCF4-AC53-4135-95EF-8BF3EBA6CB91}" type="parTrans" cxnId="{3CBDF342-246F-451F-9A16-E98199154C70}">
      <dgm:prSet/>
      <dgm:spPr/>
      <dgm:t>
        <a:bodyPr/>
        <a:lstStyle/>
        <a:p>
          <a:endParaRPr lang="zh-CN" altLang="en-US"/>
        </a:p>
      </dgm:t>
    </dgm:pt>
    <dgm:pt modelId="{1C23E3C9-E1A0-4DCE-B3EF-377587EF90F9}" type="sibTrans" cxnId="{3CBDF342-246F-451F-9A16-E98199154C70}">
      <dgm:prSet/>
      <dgm:spPr/>
      <dgm:t>
        <a:bodyPr/>
        <a:lstStyle/>
        <a:p>
          <a:endParaRPr lang="zh-CN" altLang="en-US"/>
        </a:p>
      </dgm:t>
    </dgm:pt>
    <dgm:pt modelId="{A62C5009-4376-4195-8247-A52FE1394309}">
      <dgm:prSet phldrT="[Text]"/>
      <dgm:spPr/>
      <dgm:t>
        <a:bodyPr/>
        <a:lstStyle/>
        <a:p>
          <a:r>
            <a:rPr lang="en-US" altLang="zh-CN" b="1" dirty="0" smtClean="0"/>
            <a:t>Technology</a:t>
          </a:r>
        </a:p>
      </dgm:t>
    </dgm:pt>
    <dgm:pt modelId="{E14CF8D5-1FDC-4C71-B1FA-FE1FDF420A96}" type="parTrans" cxnId="{D63FB2D8-944C-4033-BF17-60F50F2D5643}">
      <dgm:prSet/>
      <dgm:spPr/>
      <dgm:t>
        <a:bodyPr/>
        <a:lstStyle/>
        <a:p>
          <a:endParaRPr lang="zh-CN" altLang="en-US"/>
        </a:p>
      </dgm:t>
    </dgm:pt>
    <dgm:pt modelId="{0970ABD2-E7CB-4333-84AA-E86A7D799670}" type="sibTrans" cxnId="{D63FB2D8-944C-4033-BF17-60F50F2D5643}">
      <dgm:prSet/>
      <dgm:spPr/>
      <dgm:t>
        <a:bodyPr/>
        <a:lstStyle/>
        <a:p>
          <a:endParaRPr lang="zh-CN" altLang="en-US"/>
        </a:p>
      </dgm:t>
    </dgm:pt>
    <dgm:pt modelId="{21E7EC09-BAE2-410A-991B-27AF0B04837D}">
      <dgm:prSet phldrT="[Text]"/>
      <dgm:spPr/>
      <dgm:t>
        <a:bodyPr/>
        <a:lstStyle/>
        <a:p>
          <a:r>
            <a:rPr lang="en-US" altLang="zh-CN" smtClean="0"/>
            <a:t>Material</a:t>
          </a:r>
        </a:p>
      </dgm:t>
    </dgm:pt>
    <dgm:pt modelId="{ECB7338F-C51E-49FC-9D6B-6BAA9EDD6932}" type="parTrans" cxnId="{E1FB3DDD-0B83-40F2-BE15-93CCD4A400A5}">
      <dgm:prSet/>
      <dgm:spPr/>
      <dgm:t>
        <a:bodyPr/>
        <a:lstStyle/>
        <a:p>
          <a:endParaRPr lang="zh-CN" altLang="en-US"/>
        </a:p>
      </dgm:t>
    </dgm:pt>
    <dgm:pt modelId="{4D784D0F-061D-4F96-B8C2-2AA83E26CE80}" type="sibTrans" cxnId="{E1FB3DDD-0B83-40F2-BE15-93CCD4A400A5}">
      <dgm:prSet/>
      <dgm:spPr/>
      <dgm:t>
        <a:bodyPr/>
        <a:lstStyle/>
        <a:p>
          <a:endParaRPr lang="zh-CN" altLang="en-US"/>
        </a:p>
      </dgm:t>
    </dgm:pt>
    <dgm:pt modelId="{EE2929AB-47CE-4B37-8AEE-B8EF8A7756D5}">
      <dgm:prSet phldrT="[Text]"/>
      <dgm:spPr/>
      <dgm:t>
        <a:bodyPr/>
        <a:lstStyle/>
        <a:p>
          <a:r>
            <a:rPr lang="en-US" altLang="zh-CN" b="0" dirty="0" smtClean="0"/>
            <a:t>Application (MEMS)</a:t>
          </a:r>
        </a:p>
      </dgm:t>
    </dgm:pt>
    <dgm:pt modelId="{ABA6D7A2-2882-4F75-BBD5-ED6DCFDAEEBA}" type="parTrans" cxnId="{B2B52310-0E88-463D-B6EA-1877787A4348}">
      <dgm:prSet/>
      <dgm:spPr/>
      <dgm:t>
        <a:bodyPr/>
        <a:lstStyle/>
        <a:p>
          <a:endParaRPr lang="zh-CN" altLang="en-US"/>
        </a:p>
      </dgm:t>
    </dgm:pt>
    <dgm:pt modelId="{32E4942D-22E1-4B5D-93EB-1B2DD74631C3}" type="sibTrans" cxnId="{B2B52310-0E88-463D-B6EA-1877787A4348}">
      <dgm:prSet/>
      <dgm:spPr/>
      <dgm:t>
        <a:bodyPr/>
        <a:lstStyle/>
        <a:p>
          <a:endParaRPr lang="zh-CN" altLang="en-US"/>
        </a:p>
      </dgm:t>
    </dgm:pt>
    <dgm:pt modelId="{030EB55B-4749-48A0-8DE3-64368F18AC99}" type="pres">
      <dgm:prSet presAssocID="{FA8E02F9-182A-484C-B015-BC0BE2F6E89D}" presName="hierChild1" presStyleCnt="0">
        <dgm:presLayoutVars>
          <dgm:chPref val="1"/>
          <dgm:dir/>
          <dgm:animOne val="branch"/>
          <dgm:animLvl val="lvl"/>
          <dgm:resizeHandles/>
        </dgm:presLayoutVars>
      </dgm:prSet>
      <dgm:spPr/>
      <dgm:t>
        <a:bodyPr/>
        <a:lstStyle/>
        <a:p>
          <a:endParaRPr lang="zh-CN" altLang="en-US"/>
        </a:p>
      </dgm:t>
    </dgm:pt>
    <dgm:pt modelId="{8356B79D-BD89-40EB-A408-0DA41E27B3A1}" type="pres">
      <dgm:prSet presAssocID="{B27ED47A-ABF0-4A79-ABA6-3FC2F8F46D4F}" presName="hierRoot1" presStyleCnt="0"/>
      <dgm:spPr/>
      <dgm:t>
        <a:bodyPr/>
        <a:lstStyle/>
        <a:p>
          <a:endParaRPr lang="zh-CN" altLang="en-US"/>
        </a:p>
      </dgm:t>
    </dgm:pt>
    <dgm:pt modelId="{6FF90B66-79C7-45F3-9ABD-0A6F0762FE4E}" type="pres">
      <dgm:prSet presAssocID="{B27ED47A-ABF0-4A79-ABA6-3FC2F8F46D4F}" presName="composite" presStyleCnt="0"/>
      <dgm:spPr/>
      <dgm:t>
        <a:bodyPr/>
        <a:lstStyle/>
        <a:p>
          <a:endParaRPr lang="zh-CN" altLang="en-US"/>
        </a:p>
      </dgm:t>
    </dgm:pt>
    <dgm:pt modelId="{052305AE-76C0-48D3-8317-FF17032C9D9A}" type="pres">
      <dgm:prSet presAssocID="{B27ED47A-ABF0-4A79-ABA6-3FC2F8F46D4F}" presName="background" presStyleLbl="node0" presStyleIdx="0" presStyleCnt="1"/>
      <dgm:spPr/>
      <dgm:t>
        <a:bodyPr/>
        <a:lstStyle/>
        <a:p>
          <a:endParaRPr lang="zh-CN" altLang="en-US"/>
        </a:p>
      </dgm:t>
    </dgm:pt>
    <dgm:pt modelId="{F7267BBF-0145-4607-A20B-F0A5C80D3575}" type="pres">
      <dgm:prSet presAssocID="{B27ED47A-ABF0-4A79-ABA6-3FC2F8F46D4F}" presName="text" presStyleLbl="fgAcc0" presStyleIdx="0" presStyleCnt="1">
        <dgm:presLayoutVars>
          <dgm:chPref val="3"/>
        </dgm:presLayoutVars>
      </dgm:prSet>
      <dgm:spPr/>
      <dgm:t>
        <a:bodyPr/>
        <a:lstStyle/>
        <a:p>
          <a:endParaRPr lang="zh-CN" altLang="en-US"/>
        </a:p>
      </dgm:t>
    </dgm:pt>
    <dgm:pt modelId="{03C8884F-DB18-4143-B6F8-D7780323E621}" type="pres">
      <dgm:prSet presAssocID="{B27ED47A-ABF0-4A79-ABA6-3FC2F8F46D4F}" presName="hierChild2" presStyleCnt="0"/>
      <dgm:spPr/>
      <dgm:t>
        <a:bodyPr/>
        <a:lstStyle/>
        <a:p>
          <a:endParaRPr lang="zh-CN" altLang="en-US"/>
        </a:p>
      </dgm:t>
    </dgm:pt>
    <dgm:pt modelId="{49728CC8-6782-471E-87B5-4AFE8089EA6F}" type="pres">
      <dgm:prSet presAssocID="{9976BCF4-AC53-4135-95EF-8BF3EBA6CB91}" presName="Name10" presStyleLbl="parChTrans1D2" presStyleIdx="0" presStyleCnt="4"/>
      <dgm:spPr/>
      <dgm:t>
        <a:bodyPr/>
        <a:lstStyle/>
        <a:p>
          <a:endParaRPr lang="zh-CN" altLang="en-US"/>
        </a:p>
      </dgm:t>
    </dgm:pt>
    <dgm:pt modelId="{78182A80-C133-4382-BD8F-19D4B8A08E63}" type="pres">
      <dgm:prSet presAssocID="{649E2932-3ABC-499C-8484-E0B1DA8FE8BC}" presName="hierRoot2" presStyleCnt="0"/>
      <dgm:spPr/>
      <dgm:t>
        <a:bodyPr/>
        <a:lstStyle/>
        <a:p>
          <a:endParaRPr lang="zh-CN" altLang="en-US"/>
        </a:p>
      </dgm:t>
    </dgm:pt>
    <dgm:pt modelId="{41035DC6-1DCD-468D-AF39-6CA1319CC694}" type="pres">
      <dgm:prSet presAssocID="{649E2932-3ABC-499C-8484-E0B1DA8FE8BC}" presName="composite2" presStyleCnt="0"/>
      <dgm:spPr/>
      <dgm:t>
        <a:bodyPr/>
        <a:lstStyle/>
        <a:p>
          <a:endParaRPr lang="zh-CN" altLang="en-US"/>
        </a:p>
      </dgm:t>
    </dgm:pt>
    <dgm:pt modelId="{4E4DFA19-E72C-4198-8A78-7595B963AC33}" type="pres">
      <dgm:prSet presAssocID="{649E2932-3ABC-499C-8484-E0B1DA8FE8BC}" presName="background2" presStyleLbl="node2" presStyleIdx="0" presStyleCnt="4"/>
      <dgm:spPr/>
      <dgm:t>
        <a:bodyPr/>
        <a:lstStyle/>
        <a:p>
          <a:endParaRPr lang="zh-CN" altLang="en-US"/>
        </a:p>
      </dgm:t>
    </dgm:pt>
    <dgm:pt modelId="{1B2B4350-FA2C-4DD2-9A50-0BDFD67AB466}" type="pres">
      <dgm:prSet presAssocID="{649E2932-3ABC-499C-8484-E0B1DA8FE8BC}" presName="text2" presStyleLbl="fgAcc2" presStyleIdx="0" presStyleCnt="4">
        <dgm:presLayoutVars>
          <dgm:chPref val="3"/>
        </dgm:presLayoutVars>
      </dgm:prSet>
      <dgm:spPr/>
      <dgm:t>
        <a:bodyPr/>
        <a:lstStyle/>
        <a:p>
          <a:endParaRPr lang="zh-CN" altLang="en-US"/>
        </a:p>
      </dgm:t>
    </dgm:pt>
    <dgm:pt modelId="{97A43D07-BE8D-4994-9E1F-75B6DA67DE0D}" type="pres">
      <dgm:prSet presAssocID="{649E2932-3ABC-499C-8484-E0B1DA8FE8BC}" presName="hierChild3" presStyleCnt="0"/>
      <dgm:spPr/>
      <dgm:t>
        <a:bodyPr/>
        <a:lstStyle/>
        <a:p>
          <a:endParaRPr lang="zh-CN" altLang="en-US"/>
        </a:p>
      </dgm:t>
    </dgm:pt>
    <dgm:pt modelId="{3227DB29-33E4-4383-AD71-597BDD181D2E}" type="pres">
      <dgm:prSet presAssocID="{ECB7338F-C51E-49FC-9D6B-6BAA9EDD6932}" presName="Name10" presStyleLbl="parChTrans1D2" presStyleIdx="1" presStyleCnt="4"/>
      <dgm:spPr/>
      <dgm:t>
        <a:bodyPr/>
        <a:lstStyle/>
        <a:p>
          <a:endParaRPr lang="zh-CN" altLang="en-US"/>
        </a:p>
      </dgm:t>
    </dgm:pt>
    <dgm:pt modelId="{34358A9D-1D5E-4A5F-9D6E-9AD375CF3471}" type="pres">
      <dgm:prSet presAssocID="{21E7EC09-BAE2-410A-991B-27AF0B04837D}" presName="hierRoot2" presStyleCnt="0"/>
      <dgm:spPr/>
      <dgm:t>
        <a:bodyPr/>
        <a:lstStyle/>
        <a:p>
          <a:endParaRPr lang="zh-CN" altLang="en-US"/>
        </a:p>
      </dgm:t>
    </dgm:pt>
    <dgm:pt modelId="{86A77037-1C82-47E6-8131-5ADC56021549}" type="pres">
      <dgm:prSet presAssocID="{21E7EC09-BAE2-410A-991B-27AF0B04837D}" presName="composite2" presStyleCnt="0"/>
      <dgm:spPr/>
      <dgm:t>
        <a:bodyPr/>
        <a:lstStyle/>
        <a:p>
          <a:endParaRPr lang="zh-CN" altLang="en-US"/>
        </a:p>
      </dgm:t>
    </dgm:pt>
    <dgm:pt modelId="{89DCF868-7B1C-4B9E-973C-BAAABAED92E8}" type="pres">
      <dgm:prSet presAssocID="{21E7EC09-BAE2-410A-991B-27AF0B04837D}" presName="background2" presStyleLbl="node2" presStyleIdx="1" presStyleCnt="4"/>
      <dgm:spPr/>
      <dgm:t>
        <a:bodyPr/>
        <a:lstStyle/>
        <a:p>
          <a:endParaRPr lang="zh-CN" altLang="en-US"/>
        </a:p>
      </dgm:t>
    </dgm:pt>
    <dgm:pt modelId="{1DB56CDB-5008-4FCB-B8C4-CCD5F689F15D}" type="pres">
      <dgm:prSet presAssocID="{21E7EC09-BAE2-410A-991B-27AF0B04837D}" presName="text2" presStyleLbl="fgAcc2" presStyleIdx="1" presStyleCnt="4">
        <dgm:presLayoutVars>
          <dgm:chPref val="3"/>
        </dgm:presLayoutVars>
      </dgm:prSet>
      <dgm:spPr/>
      <dgm:t>
        <a:bodyPr/>
        <a:lstStyle/>
        <a:p>
          <a:endParaRPr lang="zh-CN" altLang="en-US"/>
        </a:p>
      </dgm:t>
    </dgm:pt>
    <dgm:pt modelId="{E8738AD6-C133-4B75-B586-B92E9AF053DF}" type="pres">
      <dgm:prSet presAssocID="{21E7EC09-BAE2-410A-991B-27AF0B04837D}" presName="hierChild3" presStyleCnt="0"/>
      <dgm:spPr/>
      <dgm:t>
        <a:bodyPr/>
        <a:lstStyle/>
        <a:p>
          <a:endParaRPr lang="zh-CN" altLang="en-US"/>
        </a:p>
      </dgm:t>
    </dgm:pt>
    <dgm:pt modelId="{B80631C2-B065-4321-A44C-4E6A5163DD6D}" type="pres">
      <dgm:prSet presAssocID="{ABA6D7A2-2882-4F75-BBD5-ED6DCFDAEEBA}" presName="Name10" presStyleLbl="parChTrans1D2" presStyleIdx="2" presStyleCnt="4"/>
      <dgm:spPr/>
      <dgm:t>
        <a:bodyPr/>
        <a:lstStyle/>
        <a:p>
          <a:endParaRPr lang="zh-CN" altLang="en-US"/>
        </a:p>
      </dgm:t>
    </dgm:pt>
    <dgm:pt modelId="{B37ABAB1-1488-48A3-8DDB-A4EED6A697D9}" type="pres">
      <dgm:prSet presAssocID="{EE2929AB-47CE-4B37-8AEE-B8EF8A7756D5}" presName="hierRoot2" presStyleCnt="0"/>
      <dgm:spPr/>
      <dgm:t>
        <a:bodyPr/>
        <a:lstStyle/>
        <a:p>
          <a:endParaRPr lang="zh-CN" altLang="en-US"/>
        </a:p>
      </dgm:t>
    </dgm:pt>
    <dgm:pt modelId="{A36936E6-DED2-47F1-AD89-689E1118BE39}" type="pres">
      <dgm:prSet presAssocID="{EE2929AB-47CE-4B37-8AEE-B8EF8A7756D5}" presName="composite2" presStyleCnt="0"/>
      <dgm:spPr/>
      <dgm:t>
        <a:bodyPr/>
        <a:lstStyle/>
        <a:p>
          <a:endParaRPr lang="zh-CN" altLang="en-US"/>
        </a:p>
      </dgm:t>
    </dgm:pt>
    <dgm:pt modelId="{D247143D-9267-4081-A697-3F46FB2BC3FD}" type="pres">
      <dgm:prSet presAssocID="{EE2929AB-47CE-4B37-8AEE-B8EF8A7756D5}" presName="background2" presStyleLbl="node2" presStyleIdx="2" presStyleCnt="4"/>
      <dgm:spPr/>
      <dgm:t>
        <a:bodyPr/>
        <a:lstStyle/>
        <a:p>
          <a:endParaRPr lang="zh-CN" altLang="en-US"/>
        </a:p>
      </dgm:t>
    </dgm:pt>
    <dgm:pt modelId="{0905A48F-21D7-4F49-893A-17B8AE11C11F}" type="pres">
      <dgm:prSet presAssocID="{EE2929AB-47CE-4B37-8AEE-B8EF8A7756D5}" presName="text2" presStyleLbl="fgAcc2" presStyleIdx="2" presStyleCnt="4">
        <dgm:presLayoutVars>
          <dgm:chPref val="3"/>
        </dgm:presLayoutVars>
      </dgm:prSet>
      <dgm:spPr/>
      <dgm:t>
        <a:bodyPr/>
        <a:lstStyle/>
        <a:p>
          <a:endParaRPr lang="zh-CN" altLang="en-US"/>
        </a:p>
      </dgm:t>
    </dgm:pt>
    <dgm:pt modelId="{14CDD488-B85D-47C2-8363-A893D69D8094}" type="pres">
      <dgm:prSet presAssocID="{EE2929AB-47CE-4B37-8AEE-B8EF8A7756D5}" presName="hierChild3" presStyleCnt="0"/>
      <dgm:spPr/>
      <dgm:t>
        <a:bodyPr/>
        <a:lstStyle/>
        <a:p>
          <a:endParaRPr lang="zh-CN" altLang="en-US"/>
        </a:p>
      </dgm:t>
    </dgm:pt>
    <dgm:pt modelId="{C0D57B11-95DD-4A70-A2EF-2EA8E3253158}" type="pres">
      <dgm:prSet presAssocID="{E14CF8D5-1FDC-4C71-B1FA-FE1FDF420A96}" presName="Name10" presStyleLbl="parChTrans1D2" presStyleIdx="3" presStyleCnt="4"/>
      <dgm:spPr/>
      <dgm:t>
        <a:bodyPr/>
        <a:lstStyle/>
        <a:p>
          <a:endParaRPr lang="zh-CN" altLang="en-US"/>
        </a:p>
      </dgm:t>
    </dgm:pt>
    <dgm:pt modelId="{6EF54A1F-AD22-43AA-A223-F57D76E7F0DF}" type="pres">
      <dgm:prSet presAssocID="{A62C5009-4376-4195-8247-A52FE1394309}" presName="hierRoot2" presStyleCnt="0"/>
      <dgm:spPr/>
      <dgm:t>
        <a:bodyPr/>
        <a:lstStyle/>
        <a:p>
          <a:endParaRPr lang="zh-CN" altLang="en-US"/>
        </a:p>
      </dgm:t>
    </dgm:pt>
    <dgm:pt modelId="{8625E944-3F70-4522-BE46-C96BEF88E7E2}" type="pres">
      <dgm:prSet presAssocID="{A62C5009-4376-4195-8247-A52FE1394309}" presName="composite2" presStyleCnt="0"/>
      <dgm:spPr/>
      <dgm:t>
        <a:bodyPr/>
        <a:lstStyle/>
        <a:p>
          <a:endParaRPr lang="zh-CN" altLang="en-US"/>
        </a:p>
      </dgm:t>
    </dgm:pt>
    <dgm:pt modelId="{15DDD24E-E484-4969-81A1-88B0970B9AF3}" type="pres">
      <dgm:prSet presAssocID="{A62C5009-4376-4195-8247-A52FE1394309}" presName="background2" presStyleLbl="node2" presStyleIdx="3" presStyleCnt="4"/>
      <dgm:spPr/>
      <dgm:t>
        <a:bodyPr/>
        <a:lstStyle/>
        <a:p>
          <a:endParaRPr lang="zh-CN" altLang="en-US"/>
        </a:p>
      </dgm:t>
    </dgm:pt>
    <dgm:pt modelId="{308B5FAC-EDA5-4B7C-B610-FE543501DCB9}" type="pres">
      <dgm:prSet presAssocID="{A62C5009-4376-4195-8247-A52FE1394309}" presName="text2" presStyleLbl="fgAcc2" presStyleIdx="3" presStyleCnt="4">
        <dgm:presLayoutVars>
          <dgm:chPref val="3"/>
        </dgm:presLayoutVars>
      </dgm:prSet>
      <dgm:spPr/>
      <dgm:t>
        <a:bodyPr/>
        <a:lstStyle/>
        <a:p>
          <a:endParaRPr lang="zh-CN" altLang="en-US"/>
        </a:p>
      </dgm:t>
    </dgm:pt>
    <dgm:pt modelId="{C8951AAB-BB09-4432-A262-690FCFC41AE1}" type="pres">
      <dgm:prSet presAssocID="{A62C5009-4376-4195-8247-A52FE1394309}" presName="hierChild3" presStyleCnt="0"/>
      <dgm:spPr/>
      <dgm:t>
        <a:bodyPr/>
        <a:lstStyle/>
        <a:p>
          <a:endParaRPr lang="zh-CN" altLang="en-US"/>
        </a:p>
      </dgm:t>
    </dgm:pt>
  </dgm:ptLst>
  <dgm:cxnLst>
    <dgm:cxn modelId="{4C3432FA-40F8-4940-850E-FA2CA3AE196B}" type="presOf" srcId="{ECB7338F-C51E-49FC-9D6B-6BAA9EDD6932}" destId="{3227DB29-33E4-4383-AD71-597BDD181D2E}" srcOrd="0" destOrd="0" presId="urn:microsoft.com/office/officeart/2005/8/layout/hierarchy1"/>
    <dgm:cxn modelId="{3CBDF342-246F-451F-9A16-E98199154C70}" srcId="{B27ED47A-ABF0-4A79-ABA6-3FC2F8F46D4F}" destId="{649E2932-3ABC-499C-8484-E0B1DA8FE8BC}" srcOrd="0" destOrd="0" parTransId="{9976BCF4-AC53-4135-95EF-8BF3EBA6CB91}" sibTransId="{1C23E3C9-E1A0-4DCE-B3EF-377587EF90F9}"/>
    <dgm:cxn modelId="{BF710711-59A5-472B-9881-4322B8222DD5}" type="presOf" srcId="{B27ED47A-ABF0-4A79-ABA6-3FC2F8F46D4F}" destId="{F7267BBF-0145-4607-A20B-F0A5C80D3575}" srcOrd="0" destOrd="0" presId="urn:microsoft.com/office/officeart/2005/8/layout/hierarchy1"/>
    <dgm:cxn modelId="{D63FB2D8-944C-4033-BF17-60F50F2D5643}" srcId="{B27ED47A-ABF0-4A79-ABA6-3FC2F8F46D4F}" destId="{A62C5009-4376-4195-8247-A52FE1394309}" srcOrd="3" destOrd="0" parTransId="{E14CF8D5-1FDC-4C71-B1FA-FE1FDF420A96}" sibTransId="{0970ABD2-E7CB-4333-84AA-E86A7D799670}"/>
    <dgm:cxn modelId="{E71BDF68-C463-40FB-8C95-6A9D6349F94B}" type="presOf" srcId="{9976BCF4-AC53-4135-95EF-8BF3EBA6CB91}" destId="{49728CC8-6782-471E-87B5-4AFE8089EA6F}" srcOrd="0" destOrd="0" presId="urn:microsoft.com/office/officeart/2005/8/layout/hierarchy1"/>
    <dgm:cxn modelId="{7C857A71-73BB-4A10-9611-7606C064B58E}" type="presOf" srcId="{21E7EC09-BAE2-410A-991B-27AF0B04837D}" destId="{1DB56CDB-5008-4FCB-B8C4-CCD5F689F15D}" srcOrd="0" destOrd="0" presId="urn:microsoft.com/office/officeart/2005/8/layout/hierarchy1"/>
    <dgm:cxn modelId="{E1FB3DDD-0B83-40F2-BE15-93CCD4A400A5}" srcId="{B27ED47A-ABF0-4A79-ABA6-3FC2F8F46D4F}" destId="{21E7EC09-BAE2-410A-991B-27AF0B04837D}" srcOrd="1" destOrd="0" parTransId="{ECB7338F-C51E-49FC-9D6B-6BAA9EDD6932}" sibTransId="{4D784D0F-061D-4F96-B8C2-2AA83E26CE80}"/>
    <dgm:cxn modelId="{B2B52310-0E88-463D-B6EA-1877787A4348}" srcId="{B27ED47A-ABF0-4A79-ABA6-3FC2F8F46D4F}" destId="{EE2929AB-47CE-4B37-8AEE-B8EF8A7756D5}" srcOrd="2" destOrd="0" parTransId="{ABA6D7A2-2882-4F75-BBD5-ED6DCFDAEEBA}" sibTransId="{32E4942D-22E1-4B5D-93EB-1B2DD74631C3}"/>
    <dgm:cxn modelId="{203E007A-E2FC-4C57-AA7F-DF2C3836C5AC}" type="presOf" srcId="{FA8E02F9-182A-484C-B015-BC0BE2F6E89D}" destId="{030EB55B-4749-48A0-8DE3-64368F18AC99}" srcOrd="0" destOrd="0" presId="urn:microsoft.com/office/officeart/2005/8/layout/hierarchy1"/>
    <dgm:cxn modelId="{1B88982C-3E25-495E-B812-15F62ADDD05D}" type="presOf" srcId="{A62C5009-4376-4195-8247-A52FE1394309}" destId="{308B5FAC-EDA5-4B7C-B610-FE543501DCB9}" srcOrd="0" destOrd="0" presId="urn:microsoft.com/office/officeart/2005/8/layout/hierarchy1"/>
    <dgm:cxn modelId="{8BA63045-4FCB-4F7A-9E59-3FE37227DA86}" srcId="{FA8E02F9-182A-484C-B015-BC0BE2F6E89D}" destId="{B27ED47A-ABF0-4A79-ABA6-3FC2F8F46D4F}" srcOrd="0" destOrd="0" parTransId="{AB52FC58-EBC0-4816-9017-4B64705CBC19}" sibTransId="{4D501B2B-2563-4AEB-9596-E2F88A8B7419}"/>
    <dgm:cxn modelId="{26A60C19-EB76-4265-BC23-4368BD8C303D}" type="presOf" srcId="{E14CF8D5-1FDC-4C71-B1FA-FE1FDF420A96}" destId="{C0D57B11-95DD-4A70-A2EF-2EA8E3253158}" srcOrd="0" destOrd="0" presId="urn:microsoft.com/office/officeart/2005/8/layout/hierarchy1"/>
    <dgm:cxn modelId="{A2D09403-82F7-4B7B-8807-459FBCC8CCE3}" type="presOf" srcId="{ABA6D7A2-2882-4F75-BBD5-ED6DCFDAEEBA}" destId="{B80631C2-B065-4321-A44C-4E6A5163DD6D}" srcOrd="0" destOrd="0" presId="urn:microsoft.com/office/officeart/2005/8/layout/hierarchy1"/>
    <dgm:cxn modelId="{D53C7872-2D94-4128-AA27-478FA370AE4C}" type="presOf" srcId="{649E2932-3ABC-499C-8484-E0B1DA8FE8BC}" destId="{1B2B4350-FA2C-4DD2-9A50-0BDFD67AB466}" srcOrd="0" destOrd="0" presId="urn:microsoft.com/office/officeart/2005/8/layout/hierarchy1"/>
    <dgm:cxn modelId="{482ABF2A-6EF1-4DB4-837D-AED8A29BB5E4}" type="presOf" srcId="{EE2929AB-47CE-4B37-8AEE-B8EF8A7756D5}" destId="{0905A48F-21D7-4F49-893A-17B8AE11C11F}" srcOrd="0" destOrd="0" presId="urn:microsoft.com/office/officeart/2005/8/layout/hierarchy1"/>
    <dgm:cxn modelId="{36F317FA-3C77-4F2F-9137-DCDFA59CFB21}" type="presParOf" srcId="{030EB55B-4749-48A0-8DE3-64368F18AC99}" destId="{8356B79D-BD89-40EB-A408-0DA41E27B3A1}" srcOrd="0" destOrd="0" presId="urn:microsoft.com/office/officeart/2005/8/layout/hierarchy1"/>
    <dgm:cxn modelId="{E4093A58-5E4F-4192-A0A3-85C4334A6A30}" type="presParOf" srcId="{8356B79D-BD89-40EB-A408-0DA41E27B3A1}" destId="{6FF90B66-79C7-45F3-9ABD-0A6F0762FE4E}" srcOrd="0" destOrd="0" presId="urn:microsoft.com/office/officeart/2005/8/layout/hierarchy1"/>
    <dgm:cxn modelId="{6457B581-0EE8-42D8-9CE5-F94F09676AFC}" type="presParOf" srcId="{6FF90B66-79C7-45F3-9ABD-0A6F0762FE4E}" destId="{052305AE-76C0-48D3-8317-FF17032C9D9A}" srcOrd="0" destOrd="0" presId="urn:microsoft.com/office/officeart/2005/8/layout/hierarchy1"/>
    <dgm:cxn modelId="{E985A692-4237-400B-AB58-C06A60A536E3}" type="presParOf" srcId="{6FF90B66-79C7-45F3-9ABD-0A6F0762FE4E}" destId="{F7267BBF-0145-4607-A20B-F0A5C80D3575}" srcOrd="1" destOrd="0" presId="urn:microsoft.com/office/officeart/2005/8/layout/hierarchy1"/>
    <dgm:cxn modelId="{E91B5574-75E3-4F8C-9EBA-3E38B90744A8}" type="presParOf" srcId="{8356B79D-BD89-40EB-A408-0DA41E27B3A1}" destId="{03C8884F-DB18-4143-B6F8-D7780323E621}" srcOrd="1" destOrd="0" presId="urn:microsoft.com/office/officeart/2005/8/layout/hierarchy1"/>
    <dgm:cxn modelId="{9BE2AF05-D4FB-4D1E-945E-9C369754342A}" type="presParOf" srcId="{03C8884F-DB18-4143-B6F8-D7780323E621}" destId="{49728CC8-6782-471E-87B5-4AFE8089EA6F}" srcOrd="0" destOrd="0" presId="urn:microsoft.com/office/officeart/2005/8/layout/hierarchy1"/>
    <dgm:cxn modelId="{3C043547-5881-4028-9A58-222269A63D1A}" type="presParOf" srcId="{03C8884F-DB18-4143-B6F8-D7780323E621}" destId="{78182A80-C133-4382-BD8F-19D4B8A08E63}" srcOrd="1" destOrd="0" presId="urn:microsoft.com/office/officeart/2005/8/layout/hierarchy1"/>
    <dgm:cxn modelId="{57C265A9-A392-419A-BE85-D408DF968F23}" type="presParOf" srcId="{78182A80-C133-4382-BD8F-19D4B8A08E63}" destId="{41035DC6-1DCD-468D-AF39-6CA1319CC694}" srcOrd="0" destOrd="0" presId="urn:microsoft.com/office/officeart/2005/8/layout/hierarchy1"/>
    <dgm:cxn modelId="{A05D1E2B-E28F-489B-AA71-D6F480EDBAA9}" type="presParOf" srcId="{41035DC6-1DCD-468D-AF39-6CA1319CC694}" destId="{4E4DFA19-E72C-4198-8A78-7595B963AC33}" srcOrd="0" destOrd="0" presId="urn:microsoft.com/office/officeart/2005/8/layout/hierarchy1"/>
    <dgm:cxn modelId="{6F5FFCC2-9D8B-4896-9F5B-89E4D86B5D59}" type="presParOf" srcId="{41035DC6-1DCD-468D-AF39-6CA1319CC694}" destId="{1B2B4350-FA2C-4DD2-9A50-0BDFD67AB466}" srcOrd="1" destOrd="0" presId="urn:microsoft.com/office/officeart/2005/8/layout/hierarchy1"/>
    <dgm:cxn modelId="{01D91365-7F3E-4255-9DDC-4857F4C01AF8}" type="presParOf" srcId="{78182A80-C133-4382-BD8F-19D4B8A08E63}" destId="{97A43D07-BE8D-4994-9E1F-75B6DA67DE0D}" srcOrd="1" destOrd="0" presId="urn:microsoft.com/office/officeart/2005/8/layout/hierarchy1"/>
    <dgm:cxn modelId="{3A09AE28-7080-43CB-9CE7-F34EF75D6DA7}" type="presParOf" srcId="{03C8884F-DB18-4143-B6F8-D7780323E621}" destId="{3227DB29-33E4-4383-AD71-597BDD181D2E}" srcOrd="2" destOrd="0" presId="urn:microsoft.com/office/officeart/2005/8/layout/hierarchy1"/>
    <dgm:cxn modelId="{E87F0EFD-50C6-467F-8E27-7F5DEF5D4D8A}" type="presParOf" srcId="{03C8884F-DB18-4143-B6F8-D7780323E621}" destId="{34358A9D-1D5E-4A5F-9D6E-9AD375CF3471}" srcOrd="3" destOrd="0" presId="urn:microsoft.com/office/officeart/2005/8/layout/hierarchy1"/>
    <dgm:cxn modelId="{9FDBB608-B637-4A21-905E-5FA084B412C6}" type="presParOf" srcId="{34358A9D-1D5E-4A5F-9D6E-9AD375CF3471}" destId="{86A77037-1C82-47E6-8131-5ADC56021549}" srcOrd="0" destOrd="0" presId="urn:microsoft.com/office/officeart/2005/8/layout/hierarchy1"/>
    <dgm:cxn modelId="{87F584A7-A74B-47D3-B6DD-285E9BAF1652}" type="presParOf" srcId="{86A77037-1C82-47E6-8131-5ADC56021549}" destId="{89DCF868-7B1C-4B9E-973C-BAAABAED92E8}" srcOrd="0" destOrd="0" presId="urn:microsoft.com/office/officeart/2005/8/layout/hierarchy1"/>
    <dgm:cxn modelId="{C1387184-50F9-43B4-B081-2DE00A7EE45A}" type="presParOf" srcId="{86A77037-1C82-47E6-8131-5ADC56021549}" destId="{1DB56CDB-5008-4FCB-B8C4-CCD5F689F15D}" srcOrd="1" destOrd="0" presId="urn:microsoft.com/office/officeart/2005/8/layout/hierarchy1"/>
    <dgm:cxn modelId="{DF3AD62C-8192-4C7A-8AB2-099F4E9D6C16}" type="presParOf" srcId="{34358A9D-1D5E-4A5F-9D6E-9AD375CF3471}" destId="{E8738AD6-C133-4B75-B586-B92E9AF053DF}" srcOrd="1" destOrd="0" presId="urn:microsoft.com/office/officeart/2005/8/layout/hierarchy1"/>
    <dgm:cxn modelId="{61F5E456-9283-412C-B184-5C8DDA8309EE}" type="presParOf" srcId="{03C8884F-DB18-4143-B6F8-D7780323E621}" destId="{B80631C2-B065-4321-A44C-4E6A5163DD6D}" srcOrd="4" destOrd="0" presId="urn:microsoft.com/office/officeart/2005/8/layout/hierarchy1"/>
    <dgm:cxn modelId="{D0B0A8BA-4854-4860-B8EE-49BC3C3193A7}" type="presParOf" srcId="{03C8884F-DB18-4143-B6F8-D7780323E621}" destId="{B37ABAB1-1488-48A3-8DDB-A4EED6A697D9}" srcOrd="5" destOrd="0" presId="urn:microsoft.com/office/officeart/2005/8/layout/hierarchy1"/>
    <dgm:cxn modelId="{6DF7B542-CBB8-4535-9813-C6B459EC74A3}" type="presParOf" srcId="{B37ABAB1-1488-48A3-8DDB-A4EED6A697D9}" destId="{A36936E6-DED2-47F1-AD89-689E1118BE39}" srcOrd="0" destOrd="0" presId="urn:microsoft.com/office/officeart/2005/8/layout/hierarchy1"/>
    <dgm:cxn modelId="{6B6B32C6-E662-4B8D-9CD6-8111619C5790}" type="presParOf" srcId="{A36936E6-DED2-47F1-AD89-689E1118BE39}" destId="{D247143D-9267-4081-A697-3F46FB2BC3FD}" srcOrd="0" destOrd="0" presId="urn:microsoft.com/office/officeart/2005/8/layout/hierarchy1"/>
    <dgm:cxn modelId="{4DAE1A7B-8A05-4A32-93DD-66BC689DAB24}" type="presParOf" srcId="{A36936E6-DED2-47F1-AD89-689E1118BE39}" destId="{0905A48F-21D7-4F49-893A-17B8AE11C11F}" srcOrd="1" destOrd="0" presId="urn:microsoft.com/office/officeart/2005/8/layout/hierarchy1"/>
    <dgm:cxn modelId="{1FDDF48B-4E4B-4CAA-922B-93B3D7E6C544}" type="presParOf" srcId="{B37ABAB1-1488-48A3-8DDB-A4EED6A697D9}" destId="{14CDD488-B85D-47C2-8363-A893D69D8094}" srcOrd="1" destOrd="0" presId="urn:microsoft.com/office/officeart/2005/8/layout/hierarchy1"/>
    <dgm:cxn modelId="{FF441029-FC2B-449C-856B-991787A30276}" type="presParOf" srcId="{03C8884F-DB18-4143-B6F8-D7780323E621}" destId="{C0D57B11-95DD-4A70-A2EF-2EA8E3253158}" srcOrd="6" destOrd="0" presId="urn:microsoft.com/office/officeart/2005/8/layout/hierarchy1"/>
    <dgm:cxn modelId="{2A3E18A2-0FCA-4FEB-9E75-9651E041B4B7}" type="presParOf" srcId="{03C8884F-DB18-4143-B6F8-D7780323E621}" destId="{6EF54A1F-AD22-43AA-A223-F57D76E7F0DF}" srcOrd="7" destOrd="0" presId="urn:microsoft.com/office/officeart/2005/8/layout/hierarchy1"/>
    <dgm:cxn modelId="{8D88BD5C-553B-4FE4-B022-287C05F80294}" type="presParOf" srcId="{6EF54A1F-AD22-43AA-A223-F57D76E7F0DF}" destId="{8625E944-3F70-4522-BE46-C96BEF88E7E2}" srcOrd="0" destOrd="0" presId="urn:microsoft.com/office/officeart/2005/8/layout/hierarchy1"/>
    <dgm:cxn modelId="{723BFF7A-38EF-4E12-B4BF-FE30950BBA55}" type="presParOf" srcId="{8625E944-3F70-4522-BE46-C96BEF88E7E2}" destId="{15DDD24E-E484-4969-81A1-88B0970B9AF3}" srcOrd="0" destOrd="0" presId="urn:microsoft.com/office/officeart/2005/8/layout/hierarchy1"/>
    <dgm:cxn modelId="{E953F27E-98C1-492F-AE02-A4746810A761}" type="presParOf" srcId="{8625E944-3F70-4522-BE46-C96BEF88E7E2}" destId="{308B5FAC-EDA5-4B7C-B610-FE543501DCB9}" srcOrd="1" destOrd="0" presId="urn:microsoft.com/office/officeart/2005/8/layout/hierarchy1"/>
    <dgm:cxn modelId="{EB48176F-5A75-43BC-9FE4-B02F6E8ADE9B}" type="presParOf" srcId="{6EF54A1F-AD22-43AA-A223-F57D76E7F0DF}" destId="{C8951AAB-BB09-4432-A262-690FCFC41AE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57B11-95DD-4A70-A2EF-2EA8E3253158}">
      <dsp:nvSpPr>
        <dsp:cNvPr id="0" name=""/>
        <dsp:cNvSpPr/>
      </dsp:nvSpPr>
      <dsp:spPr>
        <a:xfrm>
          <a:off x="4291308" y="2028885"/>
          <a:ext cx="3369719" cy="534560"/>
        </a:xfrm>
        <a:custGeom>
          <a:avLst/>
          <a:gdLst/>
          <a:ahLst/>
          <a:cxnLst/>
          <a:rect l="0" t="0" r="0" b="0"/>
          <a:pathLst>
            <a:path>
              <a:moveTo>
                <a:pt x="0" y="0"/>
              </a:moveTo>
              <a:lnTo>
                <a:pt x="0" y="364287"/>
              </a:lnTo>
              <a:lnTo>
                <a:pt x="3369719" y="364287"/>
              </a:lnTo>
              <a:lnTo>
                <a:pt x="3369719" y="5345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631C2-B065-4321-A44C-4E6A5163DD6D}">
      <dsp:nvSpPr>
        <dsp:cNvPr id="0" name=""/>
        <dsp:cNvSpPr/>
      </dsp:nvSpPr>
      <dsp:spPr>
        <a:xfrm>
          <a:off x="4291308" y="2028885"/>
          <a:ext cx="1123239" cy="534560"/>
        </a:xfrm>
        <a:custGeom>
          <a:avLst/>
          <a:gdLst/>
          <a:ahLst/>
          <a:cxnLst/>
          <a:rect l="0" t="0" r="0" b="0"/>
          <a:pathLst>
            <a:path>
              <a:moveTo>
                <a:pt x="0" y="0"/>
              </a:moveTo>
              <a:lnTo>
                <a:pt x="0" y="364287"/>
              </a:lnTo>
              <a:lnTo>
                <a:pt x="1123239" y="364287"/>
              </a:lnTo>
              <a:lnTo>
                <a:pt x="1123239" y="5345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27DB29-33E4-4383-AD71-597BDD181D2E}">
      <dsp:nvSpPr>
        <dsp:cNvPr id="0" name=""/>
        <dsp:cNvSpPr/>
      </dsp:nvSpPr>
      <dsp:spPr>
        <a:xfrm>
          <a:off x="3168068" y="2028885"/>
          <a:ext cx="1123239" cy="534560"/>
        </a:xfrm>
        <a:custGeom>
          <a:avLst/>
          <a:gdLst/>
          <a:ahLst/>
          <a:cxnLst/>
          <a:rect l="0" t="0" r="0" b="0"/>
          <a:pathLst>
            <a:path>
              <a:moveTo>
                <a:pt x="1123239" y="0"/>
              </a:moveTo>
              <a:lnTo>
                <a:pt x="1123239" y="364287"/>
              </a:lnTo>
              <a:lnTo>
                <a:pt x="0" y="364287"/>
              </a:lnTo>
              <a:lnTo>
                <a:pt x="0" y="5345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728CC8-6782-471E-87B5-4AFE8089EA6F}">
      <dsp:nvSpPr>
        <dsp:cNvPr id="0" name=""/>
        <dsp:cNvSpPr/>
      </dsp:nvSpPr>
      <dsp:spPr>
        <a:xfrm>
          <a:off x="921588" y="2028885"/>
          <a:ext cx="3369719" cy="534560"/>
        </a:xfrm>
        <a:custGeom>
          <a:avLst/>
          <a:gdLst/>
          <a:ahLst/>
          <a:cxnLst/>
          <a:rect l="0" t="0" r="0" b="0"/>
          <a:pathLst>
            <a:path>
              <a:moveTo>
                <a:pt x="3369719" y="0"/>
              </a:moveTo>
              <a:lnTo>
                <a:pt x="3369719" y="364287"/>
              </a:lnTo>
              <a:lnTo>
                <a:pt x="0" y="364287"/>
              </a:lnTo>
              <a:lnTo>
                <a:pt x="0" y="5345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305AE-76C0-48D3-8317-FF17032C9D9A}">
      <dsp:nvSpPr>
        <dsp:cNvPr id="0" name=""/>
        <dsp:cNvSpPr/>
      </dsp:nvSpPr>
      <dsp:spPr>
        <a:xfrm>
          <a:off x="3372293" y="861737"/>
          <a:ext cx="1838028" cy="1167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267BBF-0145-4607-A20B-F0A5C80D3575}">
      <dsp:nvSpPr>
        <dsp:cNvPr id="0" name=""/>
        <dsp:cNvSpPr/>
      </dsp:nvSpPr>
      <dsp:spPr>
        <a:xfrm>
          <a:off x="3576519" y="1055751"/>
          <a:ext cx="1838028" cy="1167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zh-CN" sz="2600" kern="1200" smtClean="0"/>
            <a:t>NANO</a:t>
          </a:r>
        </a:p>
      </dsp:txBody>
      <dsp:txXfrm>
        <a:off x="3610704" y="1089936"/>
        <a:ext cx="1769658" cy="1098778"/>
      </dsp:txXfrm>
    </dsp:sp>
    <dsp:sp modelId="{4E4DFA19-E72C-4198-8A78-7595B963AC33}">
      <dsp:nvSpPr>
        <dsp:cNvPr id="0" name=""/>
        <dsp:cNvSpPr/>
      </dsp:nvSpPr>
      <dsp:spPr>
        <a:xfrm>
          <a:off x="2574" y="2563445"/>
          <a:ext cx="1838028" cy="1167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2B4350-FA2C-4DD2-9A50-0BDFD67AB466}">
      <dsp:nvSpPr>
        <dsp:cNvPr id="0" name=""/>
        <dsp:cNvSpPr/>
      </dsp:nvSpPr>
      <dsp:spPr>
        <a:xfrm>
          <a:off x="206799" y="2757460"/>
          <a:ext cx="1838028" cy="1167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zh-CN" sz="2600" kern="1200" smtClean="0"/>
            <a:t>Theory</a:t>
          </a:r>
        </a:p>
      </dsp:txBody>
      <dsp:txXfrm>
        <a:off x="240984" y="2791645"/>
        <a:ext cx="1769658" cy="1098778"/>
      </dsp:txXfrm>
    </dsp:sp>
    <dsp:sp modelId="{89DCF868-7B1C-4B9E-973C-BAAABAED92E8}">
      <dsp:nvSpPr>
        <dsp:cNvPr id="0" name=""/>
        <dsp:cNvSpPr/>
      </dsp:nvSpPr>
      <dsp:spPr>
        <a:xfrm>
          <a:off x="2249053" y="2563445"/>
          <a:ext cx="1838028" cy="1167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56CDB-5008-4FCB-B8C4-CCD5F689F15D}">
      <dsp:nvSpPr>
        <dsp:cNvPr id="0" name=""/>
        <dsp:cNvSpPr/>
      </dsp:nvSpPr>
      <dsp:spPr>
        <a:xfrm>
          <a:off x="2453279" y="2757460"/>
          <a:ext cx="1838028" cy="1167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zh-CN" sz="2600" kern="1200" smtClean="0"/>
            <a:t>Material</a:t>
          </a:r>
        </a:p>
      </dsp:txBody>
      <dsp:txXfrm>
        <a:off x="2487464" y="2791645"/>
        <a:ext cx="1769658" cy="1098778"/>
      </dsp:txXfrm>
    </dsp:sp>
    <dsp:sp modelId="{D247143D-9267-4081-A697-3F46FB2BC3FD}">
      <dsp:nvSpPr>
        <dsp:cNvPr id="0" name=""/>
        <dsp:cNvSpPr/>
      </dsp:nvSpPr>
      <dsp:spPr>
        <a:xfrm>
          <a:off x="4495533" y="2563445"/>
          <a:ext cx="1838028" cy="1167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5A48F-21D7-4F49-893A-17B8AE11C11F}">
      <dsp:nvSpPr>
        <dsp:cNvPr id="0" name=""/>
        <dsp:cNvSpPr/>
      </dsp:nvSpPr>
      <dsp:spPr>
        <a:xfrm>
          <a:off x="4699759" y="2757460"/>
          <a:ext cx="1838028" cy="1167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zh-CN" sz="2600" b="0" kern="1200" dirty="0" smtClean="0"/>
            <a:t>Application (MEMS)</a:t>
          </a:r>
        </a:p>
      </dsp:txBody>
      <dsp:txXfrm>
        <a:off x="4733944" y="2791645"/>
        <a:ext cx="1769658" cy="1098778"/>
      </dsp:txXfrm>
    </dsp:sp>
    <dsp:sp modelId="{15DDD24E-E484-4969-81A1-88B0970B9AF3}">
      <dsp:nvSpPr>
        <dsp:cNvPr id="0" name=""/>
        <dsp:cNvSpPr/>
      </dsp:nvSpPr>
      <dsp:spPr>
        <a:xfrm>
          <a:off x="6742013" y="2563445"/>
          <a:ext cx="1838028" cy="1167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B5FAC-EDA5-4B7C-B610-FE543501DCB9}">
      <dsp:nvSpPr>
        <dsp:cNvPr id="0" name=""/>
        <dsp:cNvSpPr/>
      </dsp:nvSpPr>
      <dsp:spPr>
        <a:xfrm>
          <a:off x="6946238" y="2757460"/>
          <a:ext cx="1838028" cy="1167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zh-CN" sz="2600" b="1" kern="1200" dirty="0" smtClean="0"/>
            <a:t>Technology</a:t>
          </a:r>
        </a:p>
      </dsp:txBody>
      <dsp:txXfrm>
        <a:off x="6980423" y="2791645"/>
        <a:ext cx="1769658" cy="1098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B7622A99-5422-4F37-890E-CD03BCA6772A}" type="datetimeFigureOut">
              <a:rPr lang="zh-CN" altLang="en-US"/>
              <a:pPr>
                <a:defRPr/>
              </a:pPr>
              <a:t>2019/10/3</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endParaRPr lang="zh-CN"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94CCAE0-6B32-492A-92AD-5C1A0FA2F26C}" type="slidenum">
              <a:rPr lang="zh-CN" altLang="en-US"/>
              <a:pPr>
                <a:defRPr/>
              </a:pPr>
              <a:t>‹#›</a:t>
            </a:fld>
            <a:endParaRPr lang="zh-CN" altLang="en-US"/>
          </a:p>
        </p:txBody>
      </p:sp>
    </p:spTree>
    <p:extLst>
      <p:ext uri="{BB962C8B-B14F-4D97-AF65-F5344CB8AC3E}">
        <p14:creationId xmlns:p14="http://schemas.microsoft.com/office/powerpoint/2010/main" val="3182885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ayden.com/publications/28nm%20and%20below,%20New%20Path%20and%20Beyond.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design-reuse.com/articles/24046/in-design-physical-verification.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emsnet.org/mems/processes/deposition.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lub.kdnet.net/dispbbs.asp?boardid=1&amp;id=8140362&amp;page=1&amp;1=1"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zh.wikipedia.org/wiki/%E7%A2%B3%E7%BA%B3%E7%B1%B3%E7%AE%A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lub.kdnet.net/dispbbs.asp?boardid=1&amp;id=8140362&amp;page=1&amp;1=1"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zh.wikipedia.org/wiki/%E7%A2%B3%E7%BA%B3%E7%B1%B3%E7%AE%A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lub.kdnet.net/dispbbs.asp?boardid=1&amp;id=8140362&amp;page=1&amp;1=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zh.wikipedia.org/wiki/%E7%A2%B3%E7%BA%B3%E7%B1%B3%E7%AE%A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 </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9AC7F109-862F-4F69-AF4F-B2D663B09BC6}" type="slidenum">
              <a:rPr lang="zh-CN" altLang="en-US"/>
              <a:pPr>
                <a:spcBef>
                  <a:spcPct val="0"/>
                </a:spcBef>
              </a:pPr>
              <a:t>1</a:t>
            </a:fld>
            <a:endParaRPr lang="zh-CN" altLang="en-US"/>
          </a:p>
        </p:txBody>
      </p:sp>
    </p:spTree>
    <p:extLst>
      <p:ext uri="{BB962C8B-B14F-4D97-AF65-F5344CB8AC3E}">
        <p14:creationId xmlns:p14="http://schemas.microsoft.com/office/powerpoint/2010/main" val="299982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z="800"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E651BCFC-BA9C-4694-B987-E10F89F8CDA2}" type="slidenum">
              <a:rPr lang="zh-CN" altLang="en-US"/>
              <a:pPr>
                <a:spcBef>
                  <a:spcPct val="0"/>
                </a:spcBef>
              </a:pPr>
              <a:t>17</a:t>
            </a:fld>
            <a:endParaRPr lang="zh-CN" altLang="en-US"/>
          </a:p>
        </p:txBody>
      </p:sp>
    </p:spTree>
    <p:extLst>
      <p:ext uri="{BB962C8B-B14F-4D97-AF65-F5344CB8AC3E}">
        <p14:creationId xmlns:p14="http://schemas.microsoft.com/office/powerpoint/2010/main" val="157834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z="800"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5028B1D1-B3BC-4DC6-9DBA-C0A42F976534}" type="slidenum">
              <a:rPr lang="zh-CN" altLang="en-US"/>
              <a:pPr>
                <a:spcBef>
                  <a:spcPct val="0"/>
                </a:spcBef>
              </a:pPr>
              <a:t>18</a:t>
            </a:fld>
            <a:endParaRPr lang="zh-CN" altLang="en-US"/>
          </a:p>
        </p:txBody>
      </p:sp>
    </p:spTree>
    <p:extLst>
      <p:ext uri="{BB962C8B-B14F-4D97-AF65-F5344CB8AC3E}">
        <p14:creationId xmlns:p14="http://schemas.microsoft.com/office/powerpoint/2010/main" val="791472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微电子工业的一个副产品：微纳米加工，他山之石。</a:t>
            </a:r>
            <a:endParaRPr lang="zh-CN" altLang="en-US" dirty="0"/>
          </a:p>
        </p:txBody>
      </p:sp>
      <p:sp>
        <p:nvSpPr>
          <p:cNvPr id="4" name="Slide Number Placeholder 3"/>
          <p:cNvSpPr>
            <a:spLocks noGrp="1"/>
          </p:cNvSpPr>
          <p:nvPr>
            <p:ph type="sldNum" sz="quarter" idx="10"/>
          </p:nvPr>
        </p:nvSpPr>
        <p:spPr/>
        <p:txBody>
          <a:bodyPr/>
          <a:lstStyle/>
          <a:p>
            <a:pPr>
              <a:defRPr/>
            </a:pPr>
            <a:fld id="{8391851C-19AC-430B-B12B-27FD377E78CF}" type="slidenum">
              <a:rPr lang="zh-CN" altLang="en-US" smtClean="0"/>
              <a:pPr>
                <a:defRPr/>
              </a:pPr>
              <a:t>20</a:t>
            </a:fld>
            <a:endParaRPr lang="zh-CN" altLang="en-US"/>
          </a:p>
        </p:txBody>
      </p:sp>
    </p:spTree>
    <p:extLst>
      <p:ext uri="{BB962C8B-B14F-4D97-AF65-F5344CB8AC3E}">
        <p14:creationId xmlns:p14="http://schemas.microsoft.com/office/powerpoint/2010/main" val="360591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技术  应用 </a:t>
            </a:r>
            <a:r>
              <a:rPr lang="en-US" altLang="zh-CN" smtClean="0"/>
              <a:t>= &gt; </a:t>
            </a:r>
            <a:r>
              <a:rPr lang="zh-CN" altLang="en-US" smtClean="0"/>
              <a:t>将自己的所长与经历</a:t>
            </a:r>
            <a:endParaRPr lang="en-US" smtClean="0">
              <a:ea typeface="宋体" panose="02010600030101010101" pitchFamily="2" charset="-122"/>
            </a:endParaRPr>
          </a:p>
          <a:p>
            <a:pPr eaLnBrk="1" hangingPunct="1">
              <a:spcBef>
                <a:spcPct val="0"/>
              </a:spcBef>
            </a:pPr>
            <a:r>
              <a:rPr lang="zh-CN" altLang="en-US" smtClean="0"/>
              <a:t>用于要用的领域</a:t>
            </a:r>
            <a:endParaRPr lang="en-US" altLang="zh-CN" smtClean="0"/>
          </a:p>
          <a:p>
            <a:pPr eaLnBrk="1" hangingPunct="1">
              <a:spcBef>
                <a:spcPct val="0"/>
              </a:spcBef>
            </a:pPr>
            <a:r>
              <a:rPr lang="zh-CN" altLang="en-US" smtClean="0"/>
              <a:t>纳米</a:t>
            </a:r>
            <a:r>
              <a:rPr lang="en-US" altLang="zh-CN" smtClean="0"/>
              <a:t>MEMS</a:t>
            </a:r>
            <a:endParaRPr lang="zh-CN"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41749629-E9FD-4CDC-95DA-C91512FD0A01}" type="slidenum">
              <a:rPr lang="zh-CN" altLang="en-US"/>
              <a:pPr>
                <a:spcBef>
                  <a:spcPct val="0"/>
                </a:spcBef>
              </a:pPr>
              <a:t>21</a:t>
            </a:fld>
            <a:endParaRPr lang="zh-CN" altLang="en-US"/>
          </a:p>
        </p:txBody>
      </p:sp>
    </p:spTree>
    <p:extLst>
      <p:ext uri="{BB962C8B-B14F-4D97-AF65-F5344CB8AC3E}">
        <p14:creationId xmlns:p14="http://schemas.microsoft.com/office/powerpoint/2010/main" val="925397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技术  应用 </a:t>
            </a:r>
            <a:r>
              <a:rPr lang="en-US" altLang="zh-CN" smtClean="0"/>
              <a:t>= &gt; </a:t>
            </a:r>
            <a:r>
              <a:rPr lang="zh-CN" altLang="en-US" smtClean="0"/>
              <a:t>将自己的所长与经历</a:t>
            </a:r>
            <a:endParaRPr lang="en-US" smtClean="0">
              <a:ea typeface="宋体" panose="02010600030101010101" pitchFamily="2" charset="-122"/>
            </a:endParaRPr>
          </a:p>
          <a:p>
            <a:pPr eaLnBrk="1" hangingPunct="1">
              <a:spcBef>
                <a:spcPct val="0"/>
              </a:spcBef>
            </a:pPr>
            <a:r>
              <a:rPr lang="zh-CN" altLang="en-US" smtClean="0"/>
              <a:t>用于要用的领域</a:t>
            </a:r>
            <a:endParaRPr lang="en-US" altLang="zh-CN" smtClean="0"/>
          </a:p>
          <a:p>
            <a:pPr eaLnBrk="1" hangingPunct="1">
              <a:spcBef>
                <a:spcPct val="0"/>
              </a:spcBef>
            </a:pPr>
            <a:r>
              <a:rPr lang="zh-CN" altLang="en-US" smtClean="0"/>
              <a:t>纳米</a:t>
            </a:r>
            <a:r>
              <a:rPr lang="en-US" altLang="zh-CN" smtClean="0"/>
              <a:t>MEMS</a:t>
            </a:r>
            <a:endParaRPr lang="zh-CN"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41749629-E9FD-4CDC-95DA-C91512FD0A01}" type="slidenum">
              <a:rPr lang="zh-CN" altLang="en-US"/>
              <a:pPr>
                <a:spcBef>
                  <a:spcPct val="0"/>
                </a:spcBef>
              </a:pPr>
              <a:t>22</a:t>
            </a:fld>
            <a:endParaRPr lang="zh-CN" altLang="en-US"/>
          </a:p>
        </p:txBody>
      </p:sp>
    </p:spTree>
    <p:extLst>
      <p:ext uri="{BB962C8B-B14F-4D97-AF65-F5344CB8AC3E}">
        <p14:creationId xmlns:p14="http://schemas.microsoft.com/office/powerpoint/2010/main" val="111139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Chart from </a:t>
            </a:r>
            <a:r>
              <a:rPr lang="en-US" altLang="zh-CN" b="1" smtClean="0">
                <a:hlinkClick r:id="rId3"/>
              </a:rPr>
              <a:t>Dr. Danny Rittman</a:t>
            </a:r>
            <a:r>
              <a:rPr lang="en-US" altLang="zh-CN" b="1" smtClean="0"/>
              <a:t>, </a:t>
            </a:r>
            <a:r>
              <a:rPr lang="en-US" altLang="zh-CN" smtClean="0"/>
              <a:t>Line 28nm, CD control, 4nm, field size 25x52, 28 masks, MEMS may not need highend photolithography</a:t>
            </a:r>
          </a:p>
          <a:p>
            <a:pPr eaLnBrk="1" hangingPunct="1">
              <a:spcBef>
                <a:spcPct val="0"/>
              </a:spcBef>
            </a:pPr>
            <a:r>
              <a:rPr lang="en-US" altLang="zh-CN" smtClean="0"/>
              <a:t>Next Generation Lithography  deep ultraviolet 193, 157nm, Extreme ultraviolet, 13.5nm,power too slow,  DPT: Double Patterning Technology</a:t>
            </a:r>
          </a:p>
          <a:p>
            <a:pPr eaLnBrk="1" hangingPunct="1">
              <a:spcBef>
                <a:spcPct val="0"/>
              </a:spcBef>
            </a:pPr>
            <a:r>
              <a:rPr lang="en-US" altLang="zh-CN" i="1" smtClean="0"/>
              <a:t>Source: </a:t>
            </a:r>
            <a:r>
              <a:rPr lang="en-US" altLang="zh-CN" smtClean="0">
                <a:hlinkClick r:id="rId4"/>
              </a:rPr>
              <a:t>http://www.design-reuse.com/articles/24046/in-design-physical-verification.html</a:t>
            </a:r>
            <a:r>
              <a:rPr lang="en-US" altLang="zh-CN" smtClean="0"/>
              <a:t> </a:t>
            </a:r>
            <a:r>
              <a:rPr lang="en-US" altLang="zh-CN" i="1" smtClean="0"/>
              <a:t>S. Borkar, “Design challenges for gigascale integration,” presented at the 37th Annu. IEEE/ACM Int. Symp. Microarchitecture, Portland, OR, 2004.</a:t>
            </a:r>
            <a:endParaRPr lang="zh-CN" altLang="zh-CN" smtClean="0">
              <a:latin typeface="Times New Roman" panose="02020603050405020304" pitchFamily="18" charset="0"/>
            </a:endParaRPr>
          </a:p>
        </p:txBody>
      </p:sp>
    </p:spTree>
    <p:extLst>
      <p:ext uri="{BB962C8B-B14F-4D97-AF65-F5344CB8AC3E}">
        <p14:creationId xmlns:p14="http://schemas.microsoft.com/office/powerpoint/2010/main" val="1240969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smtClean="0"/>
              <a:t>0. wafer has a line cut, 1. Shrink the die size, 2. wafer, 700um tickness, several 10 um after dicing,  from 150mm 200mm 300mm, 450mm, 6”, 8” 12”, 18”, 3. field size = 26x52 mm^2, lattice FPGA 3x3mm^2, AMD 2x2 cm^2, </a:t>
            </a:r>
            <a:endParaRPr lang="zh-CN"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DCD447F-0D09-41C5-B106-C02F56FE0653}" type="slidenum">
              <a:rPr lang="zh-CN" altLang="en-US"/>
              <a:pPr/>
              <a:t>26</a:t>
            </a:fld>
            <a:endParaRPr lang="zh-CN" altLang="en-US"/>
          </a:p>
        </p:txBody>
      </p:sp>
    </p:spTree>
    <p:extLst>
      <p:ext uri="{BB962C8B-B14F-4D97-AF65-F5344CB8AC3E}">
        <p14:creationId xmlns:p14="http://schemas.microsoft.com/office/powerpoint/2010/main" val="104088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Experimental,</a:t>
            </a:r>
            <a:r>
              <a:rPr lang="en-US" altLang="zh-CN" baseline="0" dirty="0" smtClean="0"/>
              <a:t> fairly a</a:t>
            </a:r>
            <a:r>
              <a:rPr lang="en-US" altLang="zh-CN" dirty="0" smtClean="0"/>
              <a:t>ccurate and no logic, </a:t>
            </a:r>
          </a:p>
          <a:p>
            <a:r>
              <a:rPr lang="en-US" altLang="zh-CN" dirty="0" smtClean="0"/>
              <a:t>Scaling Down Rule  later slide ...</a:t>
            </a:r>
          </a:p>
          <a:p>
            <a:r>
              <a:rPr lang="en-US" altLang="zh-CN" dirty="0" smtClean="0"/>
              <a:t>Fact</a:t>
            </a:r>
            <a:r>
              <a:rPr lang="en-US" altLang="zh-CN" baseline="0" dirty="0" smtClean="0"/>
              <a:t> frst, explain why in later slides</a:t>
            </a:r>
          </a:p>
          <a:p>
            <a:r>
              <a:rPr lang="en-US" altLang="zh-CN" baseline="0" dirty="0" smtClean="0"/>
              <a:t>2e10= 1k, 20 1m, 30 1g </a:t>
            </a:r>
            <a:endParaRPr lang="zh-CN" altLang="en-US" dirty="0"/>
          </a:p>
        </p:txBody>
      </p:sp>
      <p:sp>
        <p:nvSpPr>
          <p:cNvPr id="4" name="Slide Number Placeholder 3"/>
          <p:cNvSpPr>
            <a:spLocks noGrp="1"/>
          </p:cNvSpPr>
          <p:nvPr>
            <p:ph type="sldNum" sz="quarter" idx="10"/>
          </p:nvPr>
        </p:nvSpPr>
        <p:spPr/>
        <p:txBody>
          <a:bodyPr/>
          <a:lstStyle/>
          <a:p>
            <a:fld id="{6B3EEF74-E3FB-4EB2-911A-5A798B54783D}" type="slidenum">
              <a:rPr lang="zh-CN" altLang="en-US" smtClean="0"/>
              <a:pPr/>
              <a:t>27</a:t>
            </a:fld>
            <a:endParaRPr lang="zh-CN" altLang="en-US"/>
          </a:p>
        </p:txBody>
      </p:sp>
    </p:spTree>
    <p:extLst>
      <p:ext uri="{BB962C8B-B14F-4D97-AF65-F5344CB8AC3E}">
        <p14:creationId xmlns:p14="http://schemas.microsoft.com/office/powerpoint/2010/main" val="152719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two types of deposition: physical and chemical </a:t>
            </a:r>
          </a:p>
          <a:p>
            <a:pPr eaLnBrk="1" hangingPunct="1">
              <a:spcBef>
                <a:spcPct val="0"/>
              </a:spcBef>
            </a:pPr>
            <a:r>
              <a:rPr lang="en-US" altLang="zh-CN" smtClean="0"/>
              <a:t>MOCVD, metal organic, Wide application ,Lasers, LEDs, solar cells, photodetectors, HBTs, FETs.</a:t>
            </a:r>
          </a:p>
          <a:p>
            <a:pPr eaLnBrk="1" hangingPunct="1">
              <a:spcBef>
                <a:spcPct val="0"/>
              </a:spcBef>
            </a:pPr>
            <a:r>
              <a:rPr lang="en-US" altLang="zh-CN" smtClean="0"/>
              <a:t>sputtering, plasma, RF </a:t>
            </a:r>
            <a:r>
              <a:rPr lang="en-US" altLang="zh-CN" smtClean="0">
                <a:hlinkClick r:id="rId3"/>
              </a:rPr>
              <a:t>http://www.memsnet.org/mems/processes/deposition.html</a:t>
            </a:r>
            <a:endParaRPr lang="zh-CN" altLang="en-US" smtClean="0"/>
          </a:p>
          <a:p>
            <a:pPr eaLnBrk="1" hangingPunct="1">
              <a:spcBef>
                <a:spcPct val="0"/>
              </a:spcBef>
            </a:pPr>
            <a:endParaRPr lang="zh-CN"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F66302FB-25F0-4442-8B80-B6CD0D696DE7}" type="slidenum">
              <a:rPr lang="zh-CN" altLang="en-US"/>
              <a:pPr>
                <a:spcBef>
                  <a:spcPct val="0"/>
                </a:spcBef>
              </a:pPr>
              <a:t>28</a:t>
            </a:fld>
            <a:endParaRPr lang="zh-CN" altLang="en-US"/>
          </a:p>
        </p:txBody>
      </p:sp>
    </p:spTree>
    <p:extLst>
      <p:ext uri="{BB962C8B-B14F-4D97-AF65-F5344CB8AC3E}">
        <p14:creationId xmlns:p14="http://schemas.microsoft.com/office/powerpoint/2010/main" val="181070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From Krishna Saraswat, Stanford, 2009</a:t>
            </a:r>
            <a:endParaRPr lang="zh-CN"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FA02CC9B-CF2C-415A-8D01-F7D6C7724830}" type="slidenum">
              <a:rPr lang="zh-CN" altLang="en-US"/>
              <a:pPr>
                <a:spcBef>
                  <a:spcPct val="0"/>
                </a:spcBef>
              </a:pPr>
              <a:t>29</a:t>
            </a:fld>
            <a:endParaRPr lang="zh-CN" altLang="en-US"/>
          </a:p>
        </p:txBody>
      </p:sp>
    </p:spTree>
    <p:extLst>
      <p:ext uri="{BB962C8B-B14F-4D97-AF65-F5344CB8AC3E}">
        <p14:creationId xmlns:p14="http://schemas.microsoft.com/office/powerpoint/2010/main" val="138319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微电子工业的一个副产品：微纳米加工，他山之石。</a:t>
            </a:r>
            <a:endParaRPr lang="zh-CN" altLang="en-US" dirty="0"/>
          </a:p>
        </p:txBody>
      </p:sp>
      <p:sp>
        <p:nvSpPr>
          <p:cNvPr id="4" name="Slide Number Placeholder 3"/>
          <p:cNvSpPr>
            <a:spLocks noGrp="1"/>
          </p:cNvSpPr>
          <p:nvPr>
            <p:ph type="sldNum" sz="quarter" idx="10"/>
          </p:nvPr>
        </p:nvSpPr>
        <p:spPr/>
        <p:txBody>
          <a:bodyPr/>
          <a:lstStyle/>
          <a:p>
            <a:pPr>
              <a:defRPr/>
            </a:pPr>
            <a:fld id="{8391851C-19AC-430B-B12B-27FD377E78CF}" type="slidenum">
              <a:rPr lang="zh-CN" altLang="en-US" smtClean="0"/>
              <a:pPr>
                <a:defRPr/>
              </a:pPr>
              <a:t>4</a:t>
            </a:fld>
            <a:endParaRPr lang="zh-CN" altLang="en-US"/>
          </a:p>
        </p:txBody>
      </p:sp>
    </p:spTree>
    <p:extLst>
      <p:ext uri="{BB962C8B-B14F-4D97-AF65-F5344CB8AC3E}">
        <p14:creationId xmlns:p14="http://schemas.microsoft.com/office/powerpoint/2010/main" val="2132486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化掉，与，切掉， </a:t>
            </a:r>
            <a:r>
              <a:rPr lang="en-US" altLang="zh-CN" smtClean="0"/>
              <a:t>Wet Etch Crystalline Materials: etching rate is typically lower on the more densely packed surface than on that of loosely packed surface(100){110}{100}{111} Si: Diamond Lattice Structure {111} &gt; {100} &gt; {110}</a:t>
            </a:r>
          </a:p>
          <a:p>
            <a:pPr eaLnBrk="1" hangingPunct="1">
              <a:spcBef>
                <a:spcPct val="0"/>
              </a:spcBef>
            </a:pPr>
            <a:r>
              <a:rPr lang="en-US" altLang="zh-CN" smtClean="0"/>
              <a:t>Damascene: 1D design rule, CMP, </a:t>
            </a:r>
          </a:p>
          <a:p>
            <a:pPr eaLnBrk="1" hangingPunct="1">
              <a:spcBef>
                <a:spcPct val="0"/>
              </a:spcBef>
            </a:pPr>
            <a:r>
              <a:rPr lang="en-US" altLang="zh-CN" smtClean="0"/>
              <a:t>Dry selectivity low</a:t>
            </a:r>
          </a:p>
          <a:p>
            <a:pPr eaLnBrk="1" hangingPunct="1">
              <a:spcBef>
                <a:spcPct val="0"/>
              </a:spcBef>
            </a:pPr>
            <a:endParaRPr lang="zh-CN"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D5D6DC33-C2D4-4F25-A4B8-44C2CE0C7364}" type="slidenum">
              <a:rPr lang="zh-CN" altLang="en-US"/>
              <a:pPr>
                <a:spcBef>
                  <a:spcPct val="0"/>
                </a:spcBef>
              </a:pPr>
              <a:t>30</a:t>
            </a:fld>
            <a:endParaRPr lang="zh-CN" altLang="en-US"/>
          </a:p>
        </p:txBody>
      </p:sp>
    </p:spTree>
    <p:extLst>
      <p:ext uri="{BB962C8B-B14F-4D97-AF65-F5344CB8AC3E}">
        <p14:creationId xmlns:p14="http://schemas.microsoft.com/office/powerpoint/2010/main" val="383293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mtClean="0"/>
              <a:t>Fuse: high current -&gt; open, antifuse, metal/poly/Si, high voltage -&gt; alloy = conducting</a:t>
            </a:r>
            <a:endParaRPr lang="zh-CN"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BE0684AC-8124-4BFC-ACA6-EDA87A09E3E7}" type="slidenum">
              <a:rPr lang="zh-CN" altLang="en-US"/>
              <a:pPr>
                <a:spcBef>
                  <a:spcPct val="0"/>
                </a:spcBef>
              </a:pPr>
              <a:t>31</a:t>
            </a:fld>
            <a:endParaRPr lang="zh-CN" altLang="en-US"/>
          </a:p>
        </p:txBody>
      </p:sp>
    </p:spTree>
    <p:extLst>
      <p:ext uri="{BB962C8B-B14F-4D97-AF65-F5344CB8AC3E}">
        <p14:creationId xmlns:p14="http://schemas.microsoft.com/office/powerpoint/2010/main" val="2670108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altLang="zh-CN" dirty="0" smtClean="0"/>
              <a:t>Mosfet</a:t>
            </a:r>
            <a:r>
              <a:rPr lang="en-US" altLang="zh-CN" baseline="0" dirty="0" smtClean="0"/>
              <a:t> </a:t>
            </a:r>
            <a:r>
              <a:rPr lang="en-US" altLang="zh-CN" dirty="0" smtClean="0"/>
              <a:t>From simple</a:t>
            </a:r>
            <a:r>
              <a:rPr lang="en-US" altLang="zh-CN" baseline="0" dirty="0" smtClean="0"/>
              <a:t> to complex </a:t>
            </a:r>
            <a:r>
              <a:rPr lang="en-US" altLang="zh-CN" b="1" baseline="0" dirty="0" smtClean="0"/>
              <a:t>(</a:t>
            </a:r>
            <a:r>
              <a:rPr lang="zh-CN" altLang="en-US" b="1" baseline="0" dirty="0" smtClean="0"/>
              <a:t>原因是</a:t>
            </a:r>
            <a:r>
              <a:rPr lang="en-US" b="1" dirty="0" smtClean="0"/>
              <a:t>SCE)</a:t>
            </a:r>
            <a:r>
              <a:rPr lang="en-US" altLang="zh-CN" baseline="0" dirty="0" smtClean="0"/>
              <a:t>, 2. visible vs invisible (doping, stress, ..), 65nm technology,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short channel effect SCE, Vt roll off, doping,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stress engineering tpen cpen SiGe strained silicon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sti edge (thin ox mosfet),sti stress (compressive), reverse narrow cchannel effect, lod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STI affects the mechanical state and electrical performance of neighboring transistors, motivating the need to analyze and model its impact during technology development and design. This article presented TCAD simulations of two such prominent cases: the narrow-width effect and stress proximity effects. In the narrow-width effect, STI contributes to variation of the </a:t>
            </a:r>
            <a:r>
              <a:rPr lang="en-US" b="1" dirty="0" smtClean="0"/>
              <a:t>channel doping</a:t>
            </a:r>
            <a:r>
              <a:rPr lang="en-US" dirty="0" smtClean="0"/>
              <a:t> and </a:t>
            </a:r>
            <a:r>
              <a:rPr lang="en-US" b="1" dirty="0" smtClean="0"/>
              <a:t>stress</a:t>
            </a:r>
            <a:r>
              <a:rPr lang="en-US" dirty="0" smtClean="0"/>
              <a:t>, with the combined result of a significant shift in the threshold voltage. Stress proximity effects are endemic to strained silicon technologies. The STI adds compressive stress to its </a:t>
            </a:r>
            <a:r>
              <a:rPr lang="en-US" b="1" dirty="0" smtClean="0"/>
              <a:t>adjacent silicon regions,</a:t>
            </a:r>
            <a:r>
              <a:rPr lang="en-US" dirty="0" smtClean="0"/>
              <a:t> and is summed with other stress sources to determine the overall stress state and electrical performance of individual transistors in the design.</a:t>
            </a:r>
          </a:p>
          <a:p>
            <a:r>
              <a:rPr lang="en-US" b="1" dirty="0" smtClean="0"/>
              <a:t>Channel engineering techniques</a:t>
            </a:r>
          </a:p>
          <a:p>
            <a:r>
              <a:rPr lang="en-US" dirty="0" smtClean="0"/>
              <a:t>Typically, channel engineering techniques, an effective method to improve device</a:t>
            </a:r>
            <a:br>
              <a:rPr lang="en-US" dirty="0" smtClean="0"/>
            </a:br>
            <a:r>
              <a:rPr lang="en-US" dirty="0" smtClean="0"/>
              <a:t>performance, is accomplished by implants, which can also impact local sidewall doping</a:t>
            </a:r>
          </a:p>
        </p:txBody>
      </p:sp>
      <p:sp>
        <p:nvSpPr>
          <p:cNvPr id="4" name="Slide Number Placeholder 3"/>
          <p:cNvSpPr>
            <a:spLocks noGrp="1"/>
          </p:cNvSpPr>
          <p:nvPr>
            <p:ph type="sldNum" sz="quarter" idx="10"/>
          </p:nvPr>
        </p:nvSpPr>
        <p:spPr/>
        <p:txBody>
          <a:bodyPr/>
          <a:lstStyle/>
          <a:p>
            <a:fld id="{6B3EEF74-E3FB-4EB2-911A-5A798B54783D}" type="slidenum">
              <a:rPr lang="zh-CN" altLang="en-US" smtClean="0"/>
              <a:pPr/>
              <a:t>32</a:t>
            </a:fld>
            <a:endParaRPr lang="zh-CN" altLang="en-US"/>
          </a:p>
        </p:txBody>
      </p:sp>
    </p:spTree>
    <p:extLst>
      <p:ext uri="{BB962C8B-B14F-4D97-AF65-F5344CB8AC3E}">
        <p14:creationId xmlns:p14="http://schemas.microsoft.com/office/powerpoint/2010/main" val="195220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0. buffer layer liner Copper</a:t>
            </a:r>
            <a:r>
              <a:rPr lang="en-US" altLang="zh-CN" baseline="0" dirty="0" smtClean="0"/>
              <a:t> is sealed, </a:t>
            </a:r>
            <a:r>
              <a:rPr lang="en-US" altLang="zh-CN" dirty="0" smtClean="0"/>
              <a:t>1. Dual damascene, 2. Cu and low K,</a:t>
            </a:r>
            <a:r>
              <a:rPr lang="en-US" altLang="zh-CN" baseline="0" dirty="0" smtClean="0"/>
              <a:t> not only the connect, but also isolate, 3. three levels of interconnect, M1-M2 local, M1 use expensive mask with mini CD, M3-M5 one way connect, M6-9 use thicker metal for higher current since it conduct a few lines below. M10-11 for Al bonding.</a:t>
            </a:r>
            <a:endParaRPr lang="zh-CN" altLang="en-US" dirty="0"/>
          </a:p>
        </p:txBody>
      </p:sp>
      <p:sp>
        <p:nvSpPr>
          <p:cNvPr id="4" name="Slide Number Placeholder 3"/>
          <p:cNvSpPr>
            <a:spLocks noGrp="1"/>
          </p:cNvSpPr>
          <p:nvPr>
            <p:ph type="sldNum" sz="quarter" idx="10"/>
          </p:nvPr>
        </p:nvSpPr>
        <p:spPr/>
        <p:txBody>
          <a:bodyPr/>
          <a:lstStyle/>
          <a:p>
            <a:fld id="{6B3EEF74-E3FB-4EB2-911A-5A798B54783D}" type="slidenum">
              <a:rPr lang="zh-CN" altLang="en-US" smtClean="0"/>
              <a:pPr/>
              <a:t>33</a:t>
            </a:fld>
            <a:endParaRPr lang="zh-CN" altLang="en-US"/>
          </a:p>
        </p:txBody>
      </p:sp>
    </p:spTree>
    <p:extLst>
      <p:ext uri="{BB962C8B-B14F-4D97-AF65-F5344CB8AC3E}">
        <p14:creationId xmlns:p14="http://schemas.microsoft.com/office/powerpoint/2010/main" val="2923995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正电子的发现，实事求是，严谨的科学态度，</a:t>
            </a:r>
            <a:r>
              <a:rPr lang="zh-CN" altLang="zh-CN" dirty="0" smtClean="0"/>
              <a:t>关于是否伪科学，江本胜博士进行了几十万次的反复试验，确信无误后，才到全世界到处演讲。反驳的专家，却只是空谈理论，或者用自己的见解来怀疑，并没以“事实说话”。关于水的实验，一切仁者见仁，智者见智了。</a:t>
            </a:r>
            <a:r>
              <a:rPr lang="zh-CN" altLang="en-US" dirty="0" smtClean="0"/>
              <a:t>爱因斯坦，科学的主观世界，打开心，</a:t>
            </a:r>
            <a:r>
              <a:rPr lang="en-US" altLang="zh-CN" dirty="0" smtClean="0">
                <a:hlinkClick r:id="rId3"/>
              </a:rPr>
              <a:t> http://club.kdnet.net/dispbbs.asp?boardid=1&amp;id=8140362&amp;page=1&amp;1=1#8140362</a:t>
            </a:r>
            <a:r>
              <a:rPr lang="en-US" altLang="zh-CN" dirty="0" smtClean="0"/>
              <a:t> </a:t>
            </a:r>
            <a:r>
              <a:rPr lang="en-US" altLang="zh-CN" dirty="0" smtClean="0">
                <a:hlinkClick r:id="rId4"/>
              </a:rPr>
              <a:t>http://zh.wikipedia.org/wiki/%E7%A2%B3%E7%BA%B3%E7%B1%B3%E7%AE%A1</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pPr>
              <a:defRPr/>
            </a:pPr>
            <a:fld id="{8391851C-19AC-430B-B12B-27FD377E78CF}" type="slidenum">
              <a:rPr lang="zh-CN" altLang="en-US" smtClean="0"/>
              <a:pPr>
                <a:defRPr/>
              </a:pPr>
              <a:t>35</a:t>
            </a:fld>
            <a:endParaRPr lang="zh-CN" altLang="en-US"/>
          </a:p>
        </p:txBody>
      </p:sp>
    </p:spTree>
    <p:extLst>
      <p:ext uri="{BB962C8B-B14F-4D97-AF65-F5344CB8AC3E}">
        <p14:creationId xmlns:p14="http://schemas.microsoft.com/office/powerpoint/2010/main" val="2303188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正电子的发现，实事求是，严谨的科学态度，</a:t>
            </a:r>
            <a:r>
              <a:rPr lang="zh-CN" altLang="zh-CN" dirty="0" smtClean="0"/>
              <a:t>关于是否伪科学，江本胜博士进行了几十万次的反复试验，确信无误后，才到全世界到处演讲。反驳的专家，却只是空谈理论，或者用自己的见解来怀疑，并没以“事实说话”。关于水的实验，一切仁者见仁，智者见智了。</a:t>
            </a:r>
            <a:r>
              <a:rPr lang="zh-CN" altLang="en-US" dirty="0" smtClean="0"/>
              <a:t>爱因斯坦，科学的主观世界，打开心，</a:t>
            </a:r>
            <a:r>
              <a:rPr lang="en-US" altLang="zh-CN" dirty="0" smtClean="0">
                <a:hlinkClick r:id="rId3"/>
              </a:rPr>
              <a:t> http://club.kdnet.net/dispbbs.asp?boardid=1&amp;id=8140362&amp;page=1&amp;1=1#8140362</a:t>
            </a:r>
            <a:r>
              <a:rPr lang="en-US" altLang="zh-CN" dirty="0" smtClean="0"/>
              <a:t> </a:t>
            </a:r>
            <a:r>
              <a:rPr lang="en-US" altLang="zh-CN" dirty="0" smtClean="0">
                <a:hlinkClick r:id="rId4"/>
              </a:rPr>
              <a:t>http://zh.wikipedia.org/wiki/%E7%A2%B3%E7%BA%B3%E7%B1%B3%E7%AE%A1</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pPr>
              <a:defRPr/>
            </a:pPr>
            <a:fld id="{8391851C-19AC-430B-B12B-27FD377E78CF}" type="slidenum">
              <a:rPr lang="zh-CN" altLang="en-US" smtClean="0"/>
              <a:pPr>
                <a:defRPr/>
              </a:pPr>
              <a:t>36</a:t>
            </a:fld>
            <a:endParaRPr lang="zh-CN" altLang="en-US"/>
          </a:p>
        </p:txBody>
      </p:sp>
    </p:spTree>
    <p:extLst>
      <p:ext uri="{BB962C8B-B14F-4D97-AF65-F5344CB8AC3E}">
        <p14:creationId xmlns:p14="http://schemas.microsoft.com/office/powerpoint/2010/main" val="137719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pPr>
              <a:defRPr/>
            </a:pPr>
            <a:fld id="{8391851C-19AC-430B-B12B-27FD377E78CF}" type="slidenum">
              <a:rPr lang="zh-CN" altLang="en-US" smtClean="0"/>
              <a:pPr>
                <a:defRPr/>
              </a:pPr>
              <a:t>37</a:t>
            </a:fld>
            <a:endParaRPr lang="zh-CN" altLang="en-US"/>
          </a:p>
        </p:txBody>
      </p:sp>
    </p:spTree>
    <p:extLst>
      <p:ext uri="{BB962C8B-B14F-4D97-AF65-F5344CB8AC3E}">
        <p14:creationId xmlns:p14="http://schemas.microsoft.com/office/powerpoint/2010/main" val="339001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技术  应用 </a:t>
            </a:r>
            <a:r>
              <a:rPr lang="en-US" altLang="zh-CN" smtClean="0"/>
              <a:t>= &gt; </a:t>
            </a:r>
            <a:r>
              <a:rPr lang="zh-CN" altLang="en-US" smtClean="0"/>
              <a:t>将自己的所长与经历</a:t>
            </a:r>
            <a:endParaRPr lang="en-US" smtClean="0">
              <a:ea typeface="宋体" panose="02010600030101010101" pitchFamily="2" charset="-122"/>
            </a:endParaRPr>
          </a:p>
          <a:p>
            <a:pPr eaLnBrk="1" hangingPunct="1">
              <a:spcBef>
                <a:spcPct val="0"/>
              </a:spcBef>
            </a:pPr>
            <a:r>
              <a:rPr lang="zh-CN" altLang="en-US" smtClean="0"/>
              <a:t>用于要用的领域</a:t>
            </a:r>
            <a:endParaRPr lang="en-US" altLang="zh-CN" smtClean="0"/>
          </a:p>
          <a:p>
            <a:pPr eaLnBrk="1" hangingPunct="1">
              <a:spcBef>
                <a:spcPct val="0"/>
              </a:spcBef>
            </a:pPr>
            <a:r>
              <a:rPr lang="zh-CN" altLang="en-US" smtClean="0"/>
              <a:t>纳米</a:t>
            </a:r>
            <a:r>
              <a:rPr lang="en-US" altLang="zh-CN" smtClean="0"/>
              <a:t>MEMS</a:t>
            </a:r>
            <a:endParaRPr lang="zh-CN" altLang="en-US" smtClean="0"/>
          </a:p>
          <a:p>
            <a:pPr eaLnBrk="1" hangingPunct="1">
              <a:spcBef>
                <a:spcPct val="0"/>
              </a:spcBef>
            </a:pPr>
            <a:r>
              <a:rPr lang="en-US" altLang="zh-CN" smtClean="0"/>
              <a:t>Nano is a multidicipilinary of Physics + Chemistry + Biology + nano Engineering</a:t>
            </a:r>
          </a:p>
          <a:p>
            <a:pPr eaLnBrk="1" hangingPunct="1">
              <a:spcBef>
                <a:spcPct val="0"/>
              </a:spcBef>
            </a:pPr>
            <a:r>
              <a:rPr lang="en-US" altLang="zh-CN" smtClean="0"/>
              <a:t>Nano has 4 main aspects: Science, Material, Application and Technology</a:t>
            </a:r>
            <a:endParaRPr lang="zh-CN"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5B6FCF31-8BC3-4791-9980-57F192BC223C}" type="slidenum">
              <a:rPr lang="zh-CN" altLang="en-US"/>
              <a:pPr>
                <a:spcBef>
                  <a:spcPct val="0"/>
                </a:spcBef>
              </a:pPr>
              <a:t>38</a:t>
            </a:fld>
            <a:endParaRPr lang="zh-CN" altLang="en-US"/>
          </a:p>
        </p:txBody>
      </p:sp>
    </p:spTree>
    <p:extLst>
      <p:ext uri="{BB962C8B-B14F-4D97-AF65-F5344CB8AC3E}">
        <p14:creationId xmlns:p14="http://schemas.microsoft.com/office/powerpoint/2010/main" val="4228597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5B6FCF31-8BC3-4791-9980-57F192BC223C}" type="slidenum">
              <a:rPr lang="zh-CN" altLang="en-US"/>
              <a:pPr>
                <a:spcBef>
                  <a:spcPct val="0"/>
                </a:spcBef>
              </a:pPr>
              <a:t>39</a:t>
            </a:fld>
            <a:endParaRPr lang="zh-CN" altLang="en-US"/>
          </a:p>
        </p:txBody>
      </p:sp>
    </p:spTree>
    <p:extLst>
      <p:ext uri="{BB962C8B-B14F-4D97-AF65-F5344CB8AC3E}">
        <p14:creationId xmlns:p14="http://schemas.microsoft.com/office/powerpoint/2010/main" val="750416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zh-CN" smtClean="0"/>
              <a:t>Erli chen Fabrication III – Etching</a:t>
            </a:r>
          </a:p>
          <a:p>
            <a:pPr eaLnBrk="1" hangingPunct="1">
              <a:spcBef>
                <a:spcPct val="0"/>
              </a:spcBef>
            </a:pPr>
            <a:r>
              <a:rPr lang="en-US" altLang="zh-CN" smtClean="0"/>
              <a:t>pds_67_eight</a:t>
            </a:r>
            <a:endParaRPr lang="zh-CN" altLang="en-US" smtClean="0"/>
          </a:p>
          <a:p>
            <a:pPr eaLnBrk="1" hangingPunct="1">
              <a:spcBef>
                <a:spcPct val="0"/>
              </a:spcBef>
            </a:pPr>
            <a:r>
              <a:rPr lang="en-US" altLang="zh-CN" smtClean="0"/>
              <a:t>http://www.memsnet.org/mems/processes/etch.html</a:t>
            </a:r>
            <a:endParaRPr lang="zh-CN"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AAAF19FE-C21C-4F48-A2FC-663FB58E2348}" type="slidenum">
              <a:rPr lang="zh-CN" altLang="en-US"/>
              <a:pPr>
                <a:spcBef>
                  <a:spcPct val="0"/>
                </a:spcBef>
              </a:pPr>
              <a:t>40</a:t>
            </a:fld>
            <a:endParaRPr lang="zh-CN" altLang="en-US"/>
          </a:p>
        </p:txBody>
      </p:sp>
    </p:spTree>
    <p:extLst>
      <p:ext uri="{BB962C8B-B14F-4D97-AF65-F5344CB8AC3E}">
        <p14:creationId xmlns:p14="http://schemas.microsoft.com/office/powerpoint/2010/main" val="294629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微电子工业的一个副产品：微纳米加工，他山之石。</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092D52CD-AAAB-4B4B-8894-D4391417D7E5}" type="slidenum">
              <a:rPr lang="zh-CN" altLang="en-US"/>
              <a:pPr>
                <a:spcBef>
                  <a:spcPct val="0"/>
                </a:spcBef>
              </a:pPr>
              <a:t>5</a:t>
            </a:fld>
            <a:endParaRPr lang="zh-CN" altLang="en-US"/>
          </a:p>
        </p:txBody>
      </p:sp>
    </p:spTree>
    <p:extLst>
      <p:ext uri="{BB962C8B-B14F-4D97-AF65-F5344CB8AC3E}">
        <p14:creationId xmlns:p14="http://schemas.microsoft.com/office/powerpoint/2010/main" val="219416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E236512C-3B0E-467C-B42B-A7E4C62C56C2}" type="slidenum">
              <a:rPr lang="zh-CN" altLang="en-US"/>
              <a:pPr>
                <a:spcBef>
                  <a:spcPct val="0"/>
                </a:spcBef>
              </a:pPr>
              <a:t>6</a:t>
            </a:fld>
            <a:endParaRPr lang="zh-CN" altLang="en-US"/>
          </a:p>
        </p:txBody>
      </p:sp>
    </p:spTree>
    <p:extLst>
      <p:ext uri="{BB962C8B-B14F-4D97-AF65-F5344CB8AC3E}">
        <p14:creationId xmlns:p14="http://schemas.microsoft.com/office/powerpoint/2010/main" val="255814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微电子工业的一个副产品：微纳米加工，他山之石。</a:t>
            </a:r>
            <a:endParaRPr lang="zh-CN" altLang="en-US" dirty="0"/>
          </a:p>
        </p:txBody>
      </p:sp>
      <p:sp>
        <p:nvSpPr>
          <p:cNvPr id="4" name="Slide Number Placeholder 3"/>
          <p:cNvSpPr>
            <a:spLocks noGrp="1"/>
          </p:cNvSpPr>
          <p:nvPr>
            <p:ph type="sldNum" sz="quarter" idx="10"/>
          </p:nvPr>
        </p:nvSpPr>
        <p:spPr/>
        <p:txBody>
          <a:bodyPr/>
          <a:lstStyle/>
          <a:p>
            <a:pPr>
              <a:defRPr/>
            </a:pPr>
            <a:fld id="{8391851C-19AC-430B-B12B-27FD377E78CF}" type="slidenum">
              <a:rPr lang="zh-CN" altLang="en-US" smtClean="0"/>
              <a:pPr>
                <a:defRPr/>
              </a:pPr>
              <a:t>7</a:t>
            </a:fld>
            <a:endParaRPr lang="zh-CN" altLang="en-US"/>
          </a:p>
        </p:txBody>
      </p:sp>
    </p:spTree>
    <p:extLst>
      <p:ext uri="{BB962C8B-B14F-4D97-AF65-F5344CB8AC3E}">
        <p14:creationId xmlns:p14="http://schemas.microsoft.com/office/powerpoint/2010/main" val="29685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800" dirty="0" smtClean="0"/>
              <a:t>硅，沙子，大自然，便宜，硅衬底是</a:t>
            </a:r>
            <a:r>
              <a:rPr lang="en-US" altLang="zh-CN" sz="800" dirty="0" smtClean="0"/>
              <a:t>~700um</a:t>
            </a:r>
            <a:r>
              <a:rPr lang="zh-CN" altLang="en-US" sz="800" dirty="0" smtClean="0"/>
              <a:t>厚，</a:t>
            </a:r>
            <a:r>
              <a:rPr lang="en-US" altLang="zh-CN" sz="800" dirty="0" smtClean="0"/>
              <a:t>backgrinding</a:t>
            </a:r>
            <a:r>
              <a:rPr lang="en-US" altLang="zh-CN" sz="800" baseline="0" dirty="0" smtClean="0"/>
              <a:t> ~100um, </a:t>
            </a:r>
            <a:r>
              <a:rPr lang="zh-CN" altLang="en-US" sz="800" dirty="0" smtClean="0"/>
              <a:t>主要是表面的一层薄膜是工作区（</a:t>
            </a:r>
            <a:r>
              <a:rPr lang="en-US" altLang="zh-CN" sz="800" dirty="0" smtClean="0"/>
              <a:t>1um</a:t>
            </a:r>
            <a:r>
              <a:rPr lang="zh-CN" altLang="en-US" sz="800" dirty="0" smtClean="0"/>
              <a:t>内）</a:t>
            </a:r>
            <a:r>
              <a:rPr lang="en-US" altLang="zh-CN" sz="800" dirty="0" smtClean="0"/>
              <a:t>,</a:t>
            </a:r>
            <a:r>
              <a:rPr lang="zh-CN" altLang="en-US" sz="800" dirty="0" smtClean="0"/>
              <a:t>引进新材料不算太贵</a:t>
            </a:r>
            <a:endParaRPr lang="en-US" altLang="zh-CN"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800" dirty="0" smtClean="0"/>
              <a:t>材料的复杂和简单，门捷列夫周期表，没有一个原子是独立存在的，同一种原子的不同结构组合</a:t>
            </a:r>
            <a:r>
              <a:rPr lang="en-US" altLang="zh-CN" sz="800" dirty="0" smtClean="0"/>
              <a:t>-</a:t>
            </a:r>
            <a:r>
              <a:rPr lang="zh-CN" altLang="en-US" sz="800" dirty="0" smtClean="0"/>
              <a:t>不同的材料</a:t>
            </a:r>
            <a:r>
              <a:rPr lang="en-US" altLang="zh-CN" sz="800" dirty="0" smtClean="0"/>
              <a:t>-</a:t>
            </a:r>
            <a:r>
              <a:rPr lang="zh-CN" altLang="en-US" sz="800" dirty="0" smtClean="0"/>
              <a:t>不同的性质。</a:t>
            </a:r>
            <a:endParaRPr lang="en-US" altLang="zh-CN" sz="8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800" kern="1200" dirty="0" smtClean="0">
                <a:solidFill>
                  <a:schemeClr val="tx1"/>
                </a:solidFill>
                <a:latin typeface="+mn-lt"/>
                <a:ea typeface="+mn-ea"/>
                <a:cs typeface="+mn-cs"/>
              </a:rPr>
              <a:t>碳：金刚石，石墨，</a:t>
            </a:r>
            <a:r>
              <a:rPr lang="en-US" altLang="zh-CN" sz="800" kern="1200" dirty="0" smtClean="0">
                <a:solidFill>
                  <a:schemeClr val="tx1"/>
                </a:solidFill>
                <a:latin typeface="+mn-lt"/>
                <a:ea typeface="+mn-ea"/>
                <a:cs typeface="+mn-cs"/>
              </a:rPr>
              <a:t>C60</a:t>
            </a:r>
            <a:r>
              <a:rPr lang="zh-CN" altLang="en-US" sz="800" kern="1200" dirty="0" smtClean="0">
                <a:solidFill>
                  <a:schemeClr val="tx1"/>
                </a:solidFill>
                <a:latin typeface="+mn-lt"/>
                <a:ea typeface="+mn-ea"/>
                <a:cs typeface="+mn-cs"/>
              </a:rPr>
              <a:t>，碳纳米管微纳米，</a:t>
            </a:r>
            <a:r>
              <a:rPr lang="zh-CN" altLang="en-US" sz="800" dirty="0" smtClean="0"/>
              <a:t>微纳米管，</a:t>
            </a:r>
            <a:r>
              <a:rPr lang="en-US" sz="800" dirty="0" smtClean="0"/>
              <a:t>CNT Sumio Lijima 1991 NEC </a:t>
            </a:r>
            <a:r>
              <a:rPr lang="zh-CN" altLang="en-US" sz="1200" b="0" i="0" kern="1200" dirty="0" smtClean="0">
                <a:solidFill>
                  <a:schemeClr val="tx1"/>
                </a:solidFill>
                <a:latin typeface="+mn-lt"/>
                <a:ea typeface="+mn-ea"/>
                <a:cs typeface="+mn-cs"/>
              </a:rPr>
              <a:t>飯島 澄男</a:t>
            </a:r>
            <a:endParaRPr lang="en-US" altLang="zh-CN" sz="8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800" dirty="0" smtClean="0"/>
              <a:t>包含了新的科学思想，水的主观实验，</a:t>
            </a:r>
            <a:r>
              <a:rPr lang="zh-CN" altLang="zh-CN" sz="800" dirty="0" smtClean="0"/>
              <a:t>江本胜博士几十万次的反复试验，</a:t>
            </a:r>
            <a:r>
              <a:rPr lang="zh-CN" altLang="en-US" sz="800" dirty="0" smtClean="0"/>
              <a:t>实事求是，</a:t>
            </a:r>
            <a:r>
              <a:rPr lang="zh-CN" altLang="zh-CN" sz="800" dirty="0" smtClean="0"/>
              <a:t>反驳的专家，却只是空谈理论，或者用自己的见解来怀疑，并没以“事实说话”。</a:t>
            </a:r>
            <a:r>
              <a:rPr lang="zh-CN" altLang="en-US" sz="800" dirty="0" smtClean="0"/>
              <a:t>爱因斯坦，科学的主观世界，正电子的发现，</a:t>
            </a:r>
            <a:r>
              <a:rPr lang="en-US" altLang="zh-CN" sz="800" dirty="0" smtClean="0">
                <a:hlinkClick r:id="rId3"/>
              </a:rPr>
              <a:t> http://club.kdnet.net/dispbbs.asp?boardid=1&amp;id=8140362&amp;page=1&amp;1=1#8140362</a:t>
            </a:r>
            <a:r>
              <a:rPr lang="en-US" altLang="zh-CN" sz="800" dirty="0" smtClean="0"/>
              <a:t> </a:t>
            </a:r>
            <a:r>
              <a:rPr lang="en-US" altLang="zh-CN" sz="800" dirty="0" smtClean="0">
                <a:hlinkClick r:id="rId4"/>
              </a:rPr>
              <a:t>http://zh.wikipedia.org/wiki/%E7%A2%B3%E7%BA%B3%E7%B1%B3%E7%AE%A1</a:t>
            </a:r>
            <a:endParaRPr lang="en-US" altLang="zh-CN" sz="800" dirty="0" smtClean="0"/>
          </a:p>
          <a:p>
            <a:endParaRPr lang="zh-CN" altLang="en-US" sz="800" dirty="0"/>
          </a:p>
        </p:txBody>
      </p:sp>
      <p:sp>
        <p:nvSpPr>
          <p:cNvPr id="4" name="Slide Number Placeholder 3"/>
          <p:cNvSpPr>
            <a:spLocks noGrp="1"/>
          </p:cNvSpPr>
          <p:nvPr>
            <p:ph type="sldNum" sz="quarter" idx="10"/>
          </p:nvPr>
        </p:nvSpPr>
        <p:spPr/>
        <p:txBody>
          <a:bodyPr/>
          <a:lstStyle/>
          <a:p>
            <a:pPr>
              <a:defRPr/>
            </a:pPr>
            <a:fld id="{8391851C-19AC-430B-B12B-27FD377E78CF}" type="slidenum">
              <a:rPr lang="zh-CN" altLang="en-US" smtClean="0"/>
              <a:pPr>
                <a:defRPr/>
              </a:pPr>
              <a:t>8</a:t>
            </a:fld>
            <a:endParaRPr lang="zh-CN" altLang="en-US"/>
          </a:p>
        </p:txBody>
      </p:sp>
    </p:spTree>
    <p:extLst>
      <p:ext uri="{BB962C8B-B14F-4D97-AF65-F5344CB8AC3E}">
        <p14:creationId xmlns:p14="http://schemas.microsoft.com/office/powerpoint/2010/main" val="407311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z="800"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F80C515E-AFA5-4DF4-B7F5-C1B6161A78A3}" type="slidenum">
              <a:rPr lang="zh-CN" altLang="en-US"/>
              <a:pPr>
                <a:spcBef>
                  <a:spcPct val="0"/>
                </a:spcBef>
              </a:pPr>
              <a:t>9</a:t>
            </a:fld>
            <a:endParaRPr lang="zh-CN" altLang="en-US"/>
          </a:p>
        </p:txBody>
      </p:sp>
    </p:spTree>
    <p:extLst>
      <p:ext uri="{BB962C8B-B14F-4D97-AF65-F5344CB8AC3E}">
        <p14:creationId xmlns:p14="http://schemas.microsoft.com/office/powerpoint/2010/main" val="289959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z="800"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F80C515E-AFA5-4DF4-B7F5-C1B6161A78A3}" type="slidenum">
              <a:rPr lang="zh-CN" altLang="en-US"/>
              <a:pPr>
                <a:spcBef>
                  <a:spcPct val="0"/>
                </a:spcBef>
              </a:pPr>
              <a:t>10</a:t>
            </a:fld>
            <a:endParaRPr lang="zh-CN" altLang="en-US"/>
          </a:p>
        </p:txBody>
      </p:sp>
    </p:spTree>
    <p:extLst>
      <p:ext uri="{BB962C8B-B14F-4D97-AF65-F5344CB8AC3E}">
        <p14:creationId xmlns:p14="http://schemas.microsoft.com/office/powerpoint/2010/main" val="313404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微电子工业的一个副产品：微纳米加工，他山之石。</a:t>
            </a:r>
            <a:endParaRPr lang="zh-CN" altLang="en-US" dirty="0"/>
          </a:p>
        </p:txBody>
      </p:sp>
      <p:sp>
        <p:nvSpPr>
          <p:cNvPr id="4" name="Slide Number Placeholder 3"/>
          <p:cNvSpPr>
            <a:spLocks noGrp="1"/>
          </p:cNvSpPr>
          <p:nvPr>
            <p:ph type="sldNum" sz="quarter" idx="10"/>
          </p:nvPr>
        </p:nvSpPr>
        <p:spPr/>
        <p:txBody>
          <a:bodyPr/>
          <a:lstStyle/>
          <a:p>
            <a:pPr>
              <a:defRPr/>
            </a:pPr>
            <a:fld id="{8391851C-19AC-430B-B12B-27FD377E78CF}" type="slidenum">
              <a:rPr lang="zh-CN" altLang="en-US" smtClean="0"/>
              <a:pPr>
                <a:defRPr/>
              </a:pPr>
              <a:t>16</a:t>
            </a:fld>
            <a:endParaRPr lang="zh-CN" altLang="en-US"/>
          </a:p>
        </p:txBody>
      </p:sp>
    </p:spTree>
    <p:extLst>
      <p:ext uri="{BB962C8B-B14F-4D97-AF65-F5344CB8AC3E}">
        <p14:creationId xmlns:p14="http://schemas.microsoft.com/office/powerpoint/2010/main" val="14897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lvl1pPr>
              <a:defRPr/>
            </a:lvl1pPr>
          </a:lstStyle>
          <a:p>
            <a:pPr>
              <a:defRPr/>
            </a:pPr>
            <a:fld id="{E2BF7B4B-F014-4435-B2CC-80722C25FD1D}" type="datetimeFigureOut">
              <a:rPr lang="zh-CN" altLang="en-US"/>
              <a:pPr>
                <a:defRPr/>
              </a:pPr>
              <a:t>2019/10/3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59D3269-59C5-400D-9168-1973C8BF1932}" type="slidenum">
              <a:rPr lang="zh-CN" altLang="en-US"/>
              <a:pPr>
                <a:defRPr/>
              </a:pPr>
              <a:t>‹#›</a:t>
            </a:fld>
            <a:endParaRPr lang="zh-CN" altLang="en-US"/>
          </a:p>
        </p:txBody>
      </p:sp>
    </p:spTree>
    <p:extLst>
      <p:ext uri="{BB962C8B-B14F-4D97-AF65-F5344CB8AC3E}">
        <p14:creationId xmlns:p14="http://schemas.microsoft.com/office/powerpoint/2010/main" val="314393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87C26928-B401-45C1-949F-09F451EF33DE}" type="datetimeFigureOut">
              <a:rPr lang="zh-CN" altLang="en-US"/>
              <a:pPr>
                <a:defRPr/>
              </a:pPr>
              <a:t>2019/10/3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9C9809F-108A-422D-8067-ED363EEED726}" type="slidenum">
              <a:rPr lang="zh-CN" altLang="en-US"/>
              <a:pPr>
                <a:defRPr/>
              </a:pPr>
              <a:t>‹#›</a:t>
            </a:fld>
            <a:endParaRPr lang="zh-CN" altLang="en-US"/>
          </a:p>
        </p:txBody>
      </p:sp>
    </p:spTree>
    <p:extLst>
      <p:ext uri="{BB962C8B-B14F-4D97-AF65-F5344CB8AC3E}">
        <p14:creationId xmlns:p14="http://schemas.microsoft.com/office/powerpoint/2010/main" val="236337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D17EF354-071F-43D4-8221-B737E20A3609}" type="datetimeFigureOut">
              <a:rPr lang="zh-CN" altLang="en-US"/>
              <a:pPr>
                <a:defRPr/>
              </a:pPr>
              <a:t>2019/10/3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77AAB10-8E0B-47C5-95BF-745629A71E84}" type="slidenum">
              <a:rPr lang="zh-CN" altLang="en-US"/>
              <a:pPr>
                <a:defRPr/>
              </a:pPr>
              <a:t>‹#›</a:t>
            </a:fld>
            <a:endParaRPr lang="zh-CN" altLang="en-US"/>
          </a:p>
        </p:txBody>
      </p:sp>
    </p:spTree>
    <p:extLst>
      <p:ext uri="{BB962C8B-B14F-4D97-AF65-F5344CB8AC3E}">
        <p14:creationId xmlns:p14="http://schemas.microsoft.com/office/powerpoint/2010/main" val="172021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1CF36954-6746-4BA8-97D1-CDD44DC5E934}" type="datetimeFigureOut">
              <a:rPr lang="zh-CN" altLang="en-US"/>
              <a:pPr>
                <a:defRPr/>
              </a:pPr>
              <a:t>2019/10/3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4CED6903-93BE-4F1C-BA98-FE3BA07553B9}" type="slidenum">
              <a:rPr lang="zh-CN" altLang="en-US"/>
              <a:pPr>
                <a:defRPr/>
              </a:pPr>
              <a:t>‹#›</a:t>
            </a:fld>
            <a:endParaRPr lang="zh-CN" altLang="en-US"/>
          </a:p>
        </p:txBody>
      </p:sp>
    </p:spTree>
    <p:extLst>
      <p:ext uri="{BB962C8B-B14F-4D97-AF65-F5344CB8AC3E}">
        <p14:creationId xmlns:p14="http://schemas.microsoft.com/office/powerpoint/2010/main" val="235116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60F66D-E8BA-4ACD-8226-5069E7E25C94}" type="datetimeFigureOut">
              <a:rPr lang="zh-CN" altLang="en-US"/>
              <a:pPr>
                <a:defRPr/>
              </a:pPr>
              <a:t>2019/10/3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3370D43-13A2-47D0-A950-78B04CFDDF85}" type="slidenum">
              <a:rPr lang="zh-CN" altLang="en-US"/>
              <a:pPr>
                <a:defRPr/>
              </a:pPr>
              <a:t>‹#›</a:t>
            </a:fld>
            <a:endParaRPr lang="zh-CN" altLang="en-US"/>
          </a:p>
        </p:txBody>
      </p:sp>
    </p:spTree>
    <p:extLst>
      <p:ext uri="{BB962C8B-B14F-4D97-AF65-F5344CB8AC3E}">
        <p14:creationId xmlns:p14="http://schemas.microsoft.com/office/powerpoint/2010/main" val="235467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pPr>
              <a:defRPr/>
            </a:pPr>
            <a:fld id="{1BE47B43-2159-43DA-91F0-46819D3CEB0A}" type="datetimeFigureOut">
              <a:rPr lang="zh-CN" altLang="en-US"/>
              <a:pPr>
                <a:defRPr/>
              </a:pPr>
              <a:t>2019/10/3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59AFBEED-37C9-49C7-BC38-3FBA766D3785}" type="slidenum">
              <a:rPr lang="zh-CN" altLang="en-US"/>
              <a:pPr>
                <a:defRPr/>
              </a:pPr>
              <a:t>‹#›</a:t>
            </a:fld>
            <a:endParaRPr lang="zh-CN" altLang="en-US"/>
          </a:p>
        </p:txBody>
      </p:sp>
    </p:spTree>
    <p:extLst>
      <p:ext uri="{BB962C8B-B14F-4D97-AF65-F5344CB8AC3E}">
        <p14:creationId xmlns:p14="http://schemas.microsoft.com/office/powerpoint/2010/main" val="223346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pPr>
              <a:defRPr/>
            </a:pPr>
            <a:fld id="{AB34647B-0C83-40A8-90B7-DCF8A9A593D4}" type="datetimeFigureOut">
              <a:rPr lang="zh-CN" altLang="en-US"/>
              <a:pPr>
                <a:defRPr/>
              </a:pPr>
              <a:t>2019/10/3</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A6C659F2-655B-40EC-804B-918F167EADF7}" type="slidenum">
              <a:rPr lang="zh-CN" altLang="en-US"/>
              <a:pPr>
                <a:defRPr/>
              </a:pPr>
              <a:t>‹#›</a:t>
            </a:fld>
            <a:endParaRPr lang="zh-CN" altLang="en-US"/>
          </a:p>
        </p:txBody>
      </p:sp>
    </p:spTree>
    <p:extLst>
      <p:ext uri="{BB962C8B-B14F-4D97-AF65-F5344CB8AC3E}">
        <p14:creationId xmlns:p14="http://schemas.microsoft.com/office/powerpoint/2010/main" val="320142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pPr>
              <a:defRPr/>
            </a:pPr>
            <a:fld id="{1C1ACC8B-B9F4-4B9D-957F-2993D3E594E2}" type="datetimeFigureOut">
              <a:rPr lang="zh-CN" altLang="en-US"/>
              <a:pPr>
                <a:defRPr/>
              </a:pPr>
              <a:t>2019/10/3</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61FE1AEC-BF96-49C5-BB7C-729EB97DB603}" type="slidenum">
              <a:rPr lang="zh-CN" altLang="en-US"/>
              <a:pPr>
                <a:defRPr/>
              </a:pPr>
              <a:t>‹#›</a:t>
            </a:fld>
            <a:endParaRPr lang="zh-CN" altLang="en-US"/>
          </a:p>
        </p:txBody>
      </p:sp>
    </p:spTree>
    <p:extLst>
      <p:ext uri="{BB962C8B-B14F-4D97-AF65-F5344CB8AC3E}">
        <p14:creationId xmlns:p14="http://schemas.microsoft.com/office/powerpoint/2010/main" val="74187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787771-27E2-44F1-94AD-7ACE00F5DC2E}" type="datetimeFigureOut">
              <a:rPr lang="zh-CN" altLang="en-US"/>
              <a:pPr>
                <a:defRPr/>
              </a:pPr>
              <a:t>2019/10/3</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5AC4112C-DB38-4C26-8830-99D5AD382355}" type="slidenum">
              <a:rPr lang="zh-CN" altLang="en-US"/>
              <a:pPr>
                <a:defRPr/>
              </a:pPr>
              <a:t>‹#›</a:t>
            </a:fld>
            <a:endParaRPr lang="zh-CN" altLang="en-US"/>
          </a:p>
        </p:txBody>
      </p:sp>
    </p:spTree>
    <p:extLst>
      <p:ext uri="{BB962C8B-B14F-4D97-AF65-F5344CB8AC3E}">
        <p14:creationId xmlns:p14="http://schemas.microsoft.com/office/powerpoint/2010/main" val="126964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864AC4-38B8-4E1F-9842-45BB6B17EB5F}" type="datetimeFigureOut">
              <a:rPr lang="zh-CN" altLang="en-US"/>
              <a:pPr>
                <a:defRPr/>
              </a:pPr>
              <a:t>2019/10/3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ABC35034-DA70-439B-8808-05C877A63DF6}" type="slidenum">
              <a:rPr lang="zh-CN" altLang="en-US"/>
              <a:pPr>
                <a:defRPr/>
              </a:pPr>
              <a:t>‹#›</a:t>
            </a:fld>
            <a:endParaRPr lang="zh-CN" altLang="en-US"/>
          </a:p>
        </p:txBody>
      </p:sp>
    </p:spTree>
    <p:extLst>
      <p:ext uri="{BB962C8B-B14F-4D97-AF65-F5344CB8AC3E}">
        <p14:creationId xmlns:p14="http://schemas.microsoft.com/office/powerpoint/2010/main" val="331268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682F00-9070-434D-8088-BF107E326D97}" type="datetimeFigureOut">
              <a:rPr lang="zh-CN" altLang="en-US"/>
              <a:pPr>
                <a:defRPr/>
              </a:pPr>
              <a:t>2019/10/3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52233185-A7D0-4A0A-9137-B834D20A773E}" type="slidenum">
              <a:rPr lang="zh-CN" altLang="en-US"/>
              <a:pPr>
                <a:defRPr/>
              </a:pPr>
              <a:t>‹#›</a:t>
            </a:fld>
            <a:endParaRPr lang="zh-CN" altLang="en-US"/>
          </a:p>
        </p:txBody>
      </p:sp>
    </p:spTree>
    <p:extLst>
      <p:ext uri="{BB962C8B-B14F-4D97-AF65-F5344CB8AC3E}">
        <p14:creationId xmlns:p14="http://schemas.microsoft.com/office/powerpoint/2010/main" val="160643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23946C27-B032-4B6F-B69B-912D7B222F1D}" type="datetimeFigureOut">
              <a:rPr lang="zh-CN" altLang="en-US"/>
              <a:pPr>
                <a:defRPr/>
              </a:pPr>
              <a:t>2019/10/3</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8DB9821A-31F5-449B-9017-D3D669F420E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baike.baidu.com/view/47999.htm"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baike.baidu.com/view/66827.htm" TargetMode="External"/><Relationship Id="rId2" Type="http://schemas.openxmlformats.org/officeDocument/2006/relationships/hyperlink" Target="http://baike.baidu.com/view/16550.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altLang="zh-CN" sz="3200" b="1" dirty="0" smtClean="0"/>
              <a:t>NANO</a:t>
            </a:r>
            <a:br>
              <a:rPr lang="en-US" altLang="zh-CN" sz="3200" b="1" dirty="0" smtClean="0"/>
            </a:br>
            <a:r>
              <a:rPr lang="en-US" altLang="zh-CN" sz="3200" b="1" dirty="0" smtClean="0"/>
              <a:t/>
            </a:r>
            <a:br>
              <a:rPr lang="en-US" altLang="zh-CN" sz="3200" b="1" dirty="0" smtClean="0"/>
            </a:br>
            <a:r>
              <a:rPr lang="en-US" altLang="zh-CN" sz="3200" b="1" dirty="0" smtClean="0"/>
              <a:t> </a:t>
            </a:r>
            <a:r>
              <a:rPr lang="en-US" altLang="zh-CN" sz="3200" dirty="0" smtClean="0"/>
              <a:t>Science</a:t>
            </a:r>
            <a:r>
              <a:rPr lang="en-US" altLang="zh-CN" sz="3200" dirty="0" smtClean="0">
                <a:latin typeface="+mn-ea"/>
                <a:ea typeface="+mn-ea"/>
              </a:rPr>
              <a:t>·</a:t>
            </a:r>
            <a:r>
              <a:rPr lang="en-US" altLang="zh-CN" sz="3200" dirty="0" smtClean="0"/>
              <a:t>Material</a:t>
            </a:r>
            <a:r>
              <a:rPr lang="en-US" altLang="zh-CN" sz="3200" dirty="0" smtClean="0">
                <a:latin typeface="+mn-ea"/>
              </a:rPr>
              <a:t>·</a:t>
            </a:r>
            <a:r>
              <a:rPr lang="en-US" altLang="zh-CN" sz="3200" dirty="0" smtClean="0"/>
              <a:t>Application</a:t>
            </a:r>
            <a:r>
              <a:rPr lang="en-US" altLang="zh-CN" sz="3200" dirty="0" smtClean="0">
                <a:latin typeface="+mn-ea"/>
              </a:rPr>
              <a:t>·</a:t>
            </a:r>
            <a:r>
              <a:rPr lang="en-US" altLang="zh-CN" sz="3200" dirty="0" smtClean="0"/>
              <a:t>Technology</a:t>
            </a:r>
            <a:endParaRPr lang="zh-CN" altLang="en-US" sz="3200" dirty="0"/>
          </a:p>
        </p:txBody>
      </p:sp>
      <p:sp>
        <p:nvSpPr>
          <p:cNvPr id="3" name="Subtitle 2"/>
          <p:cNvSpPr>
            <a:spLocks noGrp="1"/>
          </p:cNvSpPr>
          <p:nvPr>
            <p:ph type="subTitle" idx="1"/>
          </p:nvPr>
        </p:nvSpPr>
        <p:spPr>
          <a:xfrm>
            <a:off x="1371600" y="3886200"/>
            <a:ext cx="6400800" cy="1185863"/>
          </a:xfrm>
        </p:spPr>
        <p:txBody>
          <a:bodyPr rtlCol="0">
            <a:normAutofit/>
          </a:bodyPr>
          <a:lstStyle/>
          <a:p>
            <a:pPr eaLnBrk="1" fontAlgn="auto" hangingPunct="1">
              <a:spcAft>
                <a:spcPts val="0"/>
              </a:spcAft>
              <a:defRPr/>
            </a:pPr>
            <a:r>
              <a:rPr lang="zh-CN" altLang="en-US" sz="2800" dirty="0" smtClean="0"/>
              <a:t>段力</a:t>
            </a:r>
            <a:endParaRPr lang="en-US" altLang="zh-CN" sz="2800" dirty="0" smtClean="0"/>
          </a:p>
          <a:p>
            <a:pPr eaLnBrk="1" fontAlgn="auto" hangingPunct="1">
              <a:spcAft>
                <a:spcPts val="0"/>
              </a:spcAft>
              <a:defRPr/>
            </a:pPr>
            <a:r>
              <a:rPr lang="en-US" altLang="zh-CN" sz="2800" dirty="0" smtClean="0"/>
              <a:t>2015.4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pPr eaLnBrk="1" hangingPunct="1"/>
            <a:r>
              <a:rPr lang="en-US" altLang="zh-CN" b="1" dirty="0" smtClean="0"/>
              <a:t>NANO: </a:t>
            </a:r>
            <a:r>
              <a:rPr lang="en-US" altLang="zh-CN" dirty="0" smtClean="0"/>
              <a:t>Material - thin film</a:t>
            </a:r>
            <a:endParaRPr lang="zh-CN" altLang="en-US" sz="2700" dirty="0" smtClean="0"/>
          </a:p>
        </p:txBody>
      </p:sp>
      <p:sp>
        <p:nvSpPr>
          <p:cNvPr id="8" name="Content Placeholder 7"/>
          <p:cNvSpPr>
            <a:spLocks noGrp="1"/>
          </p:cNvSpPr>
          <p:nvPr>
            <p:ph idx="1"/>
          </p:nvPr>
        </p:nvSpPr>
        <p:spPr/>
        <p:txBody>
          <a:bodyPr rtlCol="0">
            <a:normAutofit fontScale="92500"/>
          </a:bodyPr>
          <a:lstStyle/>
          <a:p>
            <a:pPr eaLnBrk="1" fontAlgn="auto" hangingPunct="1">
              <a:spcAft>
                <a:spcPts val="0"/>
              </a:spcAft>
              <a:defRPr/>
            </a:pPr>
            <a:r>
              <a:rPr lang="en-US" altLang="zh-CN" dirty="0" smtClean="0"/>
              <a:t>Most of the devices just use the top layers (~um) to fulfill their functions,</a:t>
            </a:r>
          </a:p>
          <a:p>
            <a:pPr eaLnBrk="1" fontAlgn="auto" hangingPunct="1">
              <a:spcAft>
                <a:spcPts val="0"/>
              </a:spcAft>
              <a:defRPr/>
            </a:pPr>
            <a:r>
              <a:rPr lang="en-US" altLang="zh-CN" dirty="0" smtClean="0"/>
              <a:t>expensive substrate is a waste, </a:t>
            </a:r>
          </a:p>
          <a:p>
            <a:pPr lvl="1" eaLnBrk="1" fontAlgn="auto" hangingPunct="1">
              <a:spcAft>
                <a:spcPts val="0"/>
              </a:spcAft>
              <a:defRPr/>
            </a:pPr>
            <a:r>
              <a:rPr lang="zh-CN" altLang="en-US" dirty="0" smtClean="0"/>
              <a:t>例子。</a:t>
            </a:r>
            <a:r>
              <a:rPr lang="en-US" altLang="zh-CN" dirty="0" smtClean="0"/>
              <a:t>SOI, </a:t>
            </a:r>
            <a:r>
              <a:rPr lang="en-US" altLang="zh-CN" dirty="0" err="1" smtClean="0"/>
              <a:t>镀金的首饰</a:t>
            </a:r>
            <a:r>
              <a:rPr lang="en-US" altLang="zh-CN" dirty="0" smtClean="0"/>
              <a:t>。</a:t>
            </a:r>
          </a:p>
          <a:p>
            <a:pPr eaLnBrk="1" fontAlgn="auto" hangingPunct="1">
              <a:spcAft>
                <a:spcPts val="0"/>
              </a:spcAft>
              <a:defRPr/>
            </a:pPr>
            <a:r>
              <a:rPr lang="en-US" altLang="zh-CN" i="1" dirty="0" smtClean="0"/>
              <a:t>Thin </a:t>
            </a:r>
            <a:r>
              <a:rPr lang="en-US" altLang="zh-CN" i="1" dirty="0"/>
              <a:t>film technology offers a cheaper way to make use of various expensive bulk materials</a:t>
            </a:r>
          </a:p>
          <a:p>
            <a:r>
              <a:rPr lang="zh-CN" altLang="en-US" dirty="0"/>
              <a:t>薄膜技术：微电子技术为引进新材料带来可能</a:t>
            </a:r>
            <a:endParaRPr lang="en-US" altLang="zh-CN" dirty="0"/>
          </a:p>
          <a:p>
            <a:pPr lvl="1"/>
            <a:r>
              <a:rPr lang="zh-CN" altLang="en-US" dirty="0"/>
              <a:t>硅衬底 </a:t>
            </a:r>
            <a:r>
              <a:rPr lang="en-US" altLang="zh-CN" dirty="0"/>
              <a:t>+ </a:t>
            </a:r>
            <a:r>
              <a:rPr lang="zh-CN" altLang="en-US" dirty="0"/>
              <a:t>薄膜：</a:t>
            </a:r>
            <a:r>
              <a:rPr lang="en-US" altLang="zh-CN" dirty="0"/>
              <a:t>Au, Ti, IIIV,  IIVI, </a:t>
            </a:r>
            <a:r>
              <a:rPr lang="zh-CN" altLang="en-US" dirty="0"/>
              <a:t>锗</a:t>
            </a:r>
            <a:r>
              <a:rPr lang="en-US" altLang="zh-CN" dirty="0"/>
              <a:t>, SOI, HKMG, </a:t>
            </a:r>
            <a:r>
              <a:rPr lang="en-US" altLang="zh-CN" dirty="0" err="1"/>
              <a:t>Salicide</a:t>
            </a:r>
            <a:r>
              <a:rPr lang="en-US" altLang="zh-CN" dirty="0"/>
              <a:t>,</a:t>
            </a:r>
            <a:r>
              <a:rPr lang="zh-CN" altLang="en-US" dirty="0"/>
              <a:t> </a:t>
            </a:r>
            <a:r>
              <a:rPr lang="en-US" altLang="zh-CN" dirty="0"/>
              <a:t>Cu , Low K</a:t>
            </a:r>
            <a:r>
              <a:rPr lang="zh-CN" altLang="en-US" dirty="0"/>
              <a:t>，</a:t>
            </a:r>
            <a:r>
              <a:rPr lang="en-US" altLang="zh-CN" dirty="0"/>
              <a:t>... </a:t>
            </a:r>
            <a:endParaRPr lang="en-US" altLang="zh-CN" dirty="0" smtClean="0">
              <a:latin typeface="+mj-lt"/>
            </a:endParaRPr>
          </a:p>
        </p:txBody>
      </p:sp>
    </p:spTree>
    <p:extLst>
      <p:ext uri="{BB962C8B-B14F-4D97-AF65-F5344CB8AC3E}">
        <p14:creationId xmlns:p14="http://schemas.microsoft.com/office/powerpoint/2010/main" val="4113679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NANO: </a:t>
            </a:r>
            <a:r>
              <a:rPr lang="en-US" altLang="zh-CN" dirty="0" smtClean="0"/>
              <a:t>Material -</a:t>
            </a:r>
            <a:r>
              <a:rPr lang="zh-CN" altLang="en-US" dirty="0"/>
              <a:t>酒瓶新</a:t>
            </a:r>
            <a:r>
              <a:rPr lang="zh-CN" altLang="en-US" dirty="0" smtClean="0"/>
              <a:t>酒</a:t>
            </a:r>
            <a:endParaRPr lang="zh-CN" altLang="en-US" dirty="0"/>
          </a:p>
        </p:txBody>
      </p:sp>
      <p:sp>
        <p:nvSpPr>
          <p:cNvPr id="3" name="内容占位符 2"/>
          <p:cNvSpPr>
            <a:spLocks noGrp="1"/>
          </p:cNvSpPr>
          <p:nvPr>
            <p:ph idx="1"/>
          </p:nvPr>
        </p:nvSpPr>
        <p:spPr/>
        <p:txBody>
          <a:bodyPr/>
          <a:lstStyle/>
          <a:p>
            <a:r>
              <a:rPr lang="zh-CN" altLang="en-US" dirty="0" smtClean="0"/>
              <a:t>同</a:t>
            </a:r>
            <a:r>
              <a:rPr lang="zh-CN" altLang="en-US" dirty="0"/>
              <a:t>一个</a:t>
            </a:r>
            <a:r>
              <a:rPr lang="zh-CN" altLang="en-US" dirty="0" smtClean="0"/>
              <a:t>元素</a:t>
            </a:r>
            <a:r>
              <a:rPr lang="en-US" altLang="zh-CN" dirty="0" smtClean="0"/>
              <a:t>\</a:t>
            </a:r>
            <a:r>
              <a:rPr lang="zh-CN" altLang="en-US" dirty="0" smtClean="0"/>
              <a:t>不同</a:t>
            </a:r>
            <a:r>
              <a:rPr lang="zh-CN" altLang="en-US" dirty="0"/>
              <a:t>的视角</a:t>
            </a:r>
            <a:endParaRPr lang="en-US" altLang="zh-CN" dirty="0"/>
          </a:p>
          <a:p>
            <a:pPr lvl="1"/>
            <a:r>
              <a:rPr lang="zh-CN" altLang="en-US" dirty="0"/>
              <a:t>门捷列夫与微纳米，同一种原子、分子，不同的组合方式  </a:t>
            </a:r>
            <a:r>
              <a:rPr lang="en-US" altLang="zh-CN" dirty="0" smtClean="0"/>
              <a:t>=》</a:t>
            </a:r>
          </a:p>
          <a:p>
            <a:pPr lvl="1"/>
            <a:r>
              <a:rPr lang="zh-CN" altLang="en-US" dirty="0" smtClean="0"/>
              <a:t>例如，</a:t>
            </a:r>
            <a:r>
              <a:rPr lang="en-US" altLang="zh-CN" dirty="0" smtClean="0"/>
              <a:t>C</a:t>
            </a:r>
            <a:r>
              <a:rPr lang="zh-CN" altLang="en-US" dirty="0" smtClean="0"/>
              <a:t>材料</a:t>
            </a:r>
            <a:r>
              <a:rPr lang="en-US" altLang="zh-CN" dirty="0" smtClean="0"/>
              <a:t>, </a:t>
            </a:r>
            <a:r>
              <a:rPr lang="en-US" altLang="zh-CN" dirty="0" err="1" smtClean="0"/>
              <a:t>之前只有石墨和金刚石</a:t>
            </a:r>
            <a:r>
              <a:rPr lang="en-US" altLang="zh-CN" dirty="0" smtClean="0"/>
              <a:t>, </a:t>
            </a:r>
            <a:r>
              <a:rPr lang="en-US" altLang="zh-CN" dirty="0" err="1" smtClean="0"/>
              <a:t>现在有了石墨烯和碳纳米管。它们的元素符号都是c。但是由于组合的不同，就形成了新的物质</a:t>
            </a:r>
            <a:r>
              <a:rPr lang="en-US" altLang="zh-CN" dirty="0" smtClean="0"/>
              <a:t>。</a:t>
            </a:r>
          </a:p>
        </p:txBody>
      </p:sp>
    </p:spTree>
    <p:extLst>
      <p:ext uri="{BB962C8B-B14F-4D97-AF65-F5344CB8AC3E}">
        <p14:creationId xmlns:p14="http://schemas.microsoft.com/office/powerpoint/2010/main" val="312264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Nano</a:t>
            </a:r>
            <a:r>
              <a:rPr lang="zh-CN" altLang="en-US" b="1" dirty="0" smtClean="0"/>
              <a:t>：</a:t>
            </a:r>
            <a:r>
              <a:rPr lang="en-US" altLang="zh-CN" dirty="0" smtClean="0"/>
              <a:t>material</a:t>
            </a:r>
            <a:r>
              <a:rPr lang="zh-CN" altLang="en-US" dirty="0" smtClean="0"/>
              <a:t>→ </a:t>
            </a:r>
            <a:r>
              <a:rPr lang="en-US" altLang="zh-CN" dirty="0" smtClean="0"/>
              <a:t>C</a:t>
            </a:r>
            <a:endParaRPr lang="zh-CN" altLang="en-US" dirty="0"/>
          </a:p>
        </p:txBody>
      </p:sp>
      <p:sp>
        <p:nvSpPr>
          <p:cNvPr id="5" name="内容占位符 4"/>
          <p:cNvSpPr>
            <a:spLocks noGrp="1"/>
          </p:cNvSpPr>
          <p:nvPr>
            <p:ph idx="1"/>
          </p:nvPr>
        </p:nvSpPr>
        <p:spPr/>
        <p:txBody>
          <a:bodyPr/>
          <a:lstStyle/>
          <a:p>
            <a:r>
              <a:rPr lang="zh-CN" altLang="en-US" dirty="0" smtClean="0"/>
              <a:t>金刚石 </a:t>
            </a:r>
            <a:r>
              <a:rPr lang="en-US" altLang="zh-CN" dirty="0" smtClean="0"/>
              <a:t>+ </a:t>
            </a:r>
            <a:r>
              <a:rPr lang="zh-CN" altLang="en-US" dirty="0" smtClean="0"/>
              <a:t>石墨 </a:t>
            </a:r>
            <a:r>
              <a:rPr lang="en-US" altLang="zh-CN" dirty="0" smtClean="0"/>
              <a:t>+</a:t>
            </a:r>
            <a:r>
              <a:rPr lang="zh-CN" altLang="en-US" dirty="0">
                <a:hlinkClick r:id="rId2"/>
              </a:rPr>
              <a:t>富勒</a:t>
            </a:r>
            <a:r>
              <a:rPr lang="zh-CN" altLang="en-US" dirty="0" smtClean="0">
                <a:hlinkClick r:id="rId2"/>
              </a:rPr>
              <a:t>烯</a:t>
            </a:r>
            <a:r>
              <a:rPr lang="en-US" altLang="zh-CN" dirty="0" smtClean="0"/>
              <a:t>C60</a:t>
            </a:r>
            <a:r>
              <a:rPr lang="zh-CN" altLang="en-US" dirty="0" smtClean="0"/>
              <a:t>，</a:t>
            </a:r>
            <a:endParaRPr lang="en-US" altLang="zh-CN" dirty="0" smtClean="0"/>
          </a:p>
          <a:p>
            <a:endParaRPr lang="en-US" altLang="zh-CN" dirty="0" smtClean="0"/>
          </a:p>
          <a:p>
            <a:endParaRPr lang="en-US" altLang="zh-CN" dirty="0"/>
          </a:p>
          <a:p>
            <a:r>
              <a:rPr lang="zh-CN" altLang="en-US" dirty="0" smtClean="0"/>
              <a:t>石墨烯 </a:t>
            </a:r>
            <a:r>
              <a:rPr lang="en-US" altLang="zh-CN" dirty="0" smtClean="0"/>
              <a:t>+ </a:t>
            </a:r>
            <a:r>
              <a:rPr lang="zh-CN" altLang="en-US" dirty="0" smtClean="0"/>
              <a:t>碳</a:t>
            </a:r>
            <a:r>
              <a:rPr lang="zh-CN" altLang="en-US" dirty="0"/>
              <a:t>纳米管（英文</a:t>
            </a:r>
            <a:r>
              <a:rPr lang="en-US" altLang="zh-CN" dirty="0"/>
              <a:t>Carbon Nanotube</a:t>
            </a:r>
            <a:r>
              <a:rPr lang="zh-CN" altLang="en-US" dirty="0"/>
              <a:t>，缩写</a:t>
            </a:r>
            <a:r>
              <a:rPr lang="en-US" altLang="zh-CN" dirty="0"/>
              <a:t>CNT</a:t>
            </a:r>
            <a:r>
              <a:rPr lang="zh-CN" altLang="en-US" dirty="0"/>
              <a:t>）</a:t>
            </a:r>
            <a:r>
              <a:rPr lang="zh-CN" altLang="en-US" dirty="0" smtClean="0"/>
              <a:t>日本</a:t>
            </a:r>
            <a:r>
              <a:rPr lang="en-US" altLang="zh-CN" dirty="0" smtClean="0"/>
              <a:t> </a:t>
            </a:r>
            <a:r>
              <a:rPr lang="zh-CN" altLang="en-US" dirty="0" smtClean="0"/>
              <a:t>物理学家 饭</a:t>
            </a:r>
            <a:r>
              <a:rPr lang="zh-CN" altLang="en-US" dirty="0"/>
              <a:t>岛澄</a:t>
            </a:r>
            <a:r>
              <a:rPr lang="zh-CN" altLang="en-US" dirty="0" smtClean="0"/>
              <a:t>男 （</a:t>
            </a:r>
            <a:r>
              <a:rPr lang="en-US" altLang="zh-CN" dirty="0"/>
              <a:t> </a:t>
            </a:r>
            <a:r>
              <a:rPr lang="en-US" altLang="zh-CN" dirty="0" err="1"/>
              <a:t>Iijima</a:t>
            </a:r>
            <a:r>
              <a:rPr lang="en-US" altLang="zh-CN" dirty="0"/>
              <a:t> </a:t>
            </a:r>
            <a:r>
              <a:rPr lang="en-US" altLang="zh-CN" dirty="0" err="1"/>
              <a:t>Sumio</a:t>
            </a:r>
            <a:r>
              <a:rPr lang="en-US" altLang="zh-CN" dirty="0"/>
              <a:t> </a:t>
            </a:r>
            <a:r>
              <a:rPr lang="zh-CN" altLang="en-US" dirty="0" smtClean="0"/>
              <a:t>）</a:t>
            </a:r>
            <a:endParaRPr lang="zh-CN" altLang="en-US" dirty="0"/>
          </a:p>
        </p:txBody>
      </p:sp>
      <p:pic>
        <p:nvPicPr>
          <p:cNvPr id="9" name="图片 8"/>
          <p:cNvPicPr>
            <a:picLocks noChangeAspect="1"/>
          </p:cNvPicPr>
          <p:nvPr/>
        </p:nvPicPr>
        <p:blipFill>
          <a:blip r:embed="rId3"/>
          <a:stretch>
            <a:fillRect/>
          </a:stretch>
        </p:blipFill>
        <p:spPr>
          <a:xfrm>
            <a:off x="3779912" y="4657221"/>
            <a:ext cx="3096344" cy="1468942"/>
          </a:xfrm>
          <a:prstGeom prst="rect">
            <a:avLst/>
          </a:prstGeom>
        </p:spPr>
      </p:pic>
      <p:pic>
        <p:nvPicPr>
          <p:cNvPr id="10" name="图片 9"/>
          <p:cNvPicPr>
            <a:picLocks noChangeAspect="1"/>
          </p:cNvPicPr>
          <p:nvPr/>
        </p:nvPicPr>
        <p:blipFill>
          <a:blip r:embed="rId4"/>
          <a:stretch>
            <a:fillRect/>
          </a:stretch>
        </p:blipFill>
        <p:spPr>
          <a:xfrm>
            <a:off x="5724128" y="1268760"/>
            <a:ext cx="3111897" cy="1504824"/>
          </a:xfrm>
          <a:prstGeom prst="rect">
            <a:avLst/>
          </a:prstGeom>
        </p:spPr>
      </p:pic>
    </p:spTree>
    <p:extLst>
      <p:ext uri="{BB962C8B-B14F-4D97-AF65-F5344CB8AC3E}">
        <p14:creationId xmlns:p14="http://schemas.microsoft.com/office/powerpoint/2010/main" val="73019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 -</a:t>
            </a:r>
            <a:r>
              <a:rPr lang="zh-CN" altLang="en-US" i="1" dirty="0"/>
              <a:t>石墨烯</a:t>
            </a:r>
            <a:r>
              <a:rPr lang="zh-CN" altLang="en-US" dirty="0"/>
              <a:t>（</a:t>
            </a:r>
            <a:r>
              <a:rPr lang="en-US" altLang="zh-CN" dirty="0" err="1"/>
              <a:t>Graphene</a:t>
            </a:r>
            <a:r>
              <a:rPr lang="zh-CN" altLang="en-US" dirty="0"/>
              <a:t>）</a:t>
            </a:r>
          </a:p>
        </p:txBody>
      </p:sp>
      <p:sp>
        <p:nvSpPr>
          <p:cNvPr id="5" name="内容占位符 4"/>
          <p:cNvSpPr>
            <a:spLocks noGrp="1"/>
          </p:cNvSpPr>
          <p:nvPr>
            <p:ph idx="1"/>
          </p:nvPr>
        </p:nvSpPr>
        <p:spPr/>
        <p:txBody>
          <a:bodyPr/>
          <a:lstStyle/>
          <a:p>
            <a:endParaRPr lang="en-US" altLang="zh-CN" dirty="0" smtClean="0"/>
          </a:p>
          <a:p>
            <a:endParaRPr lang="en-US" altLang="zh-CN" dirty="0"/>
          </a:p>
          <a:p>
            <a:endParaRPr lang="en-US" altLang="zh-CN" dirty="0" smtClean="0"/>
          </a:p>
          <a:p>
            <a:endParaRPr lang="en-US" altLang="zh-CN" dirty="0"/>
          </a:p>
          <a:p>
            <a:endParaRPr lang="en-US" altLang="zh-CN" dirty="0" smtClean="0"/>
          </a:p>
        </p:txBody>
      </p:sp>
      <p:pic>
        <p:nvPicPr>
          <p:cNvPr id="9" name="图片 8"/>
          <p:cNvPicPr>
            <a:picLocks noChangeAspect="1"/>
          </p:cNvPicPr>
          <p:nvPr/>
        </p:nvPicPr>
        <p:blipFill>
          <a:blip r:embed="rId2"/>
          <a:stretch>
            <a:fillRect/>
          </a:stretch>
        </p:blipFill>
        <p:spPr>
          <a:xfrm>
            <a:off x="1326156" y="3977622"/>
            <a:ext cx="5407538" cy="2565400"/>
          </a:xfrm>
          <a:prstGeom prst="rect">
            <a:avLst/>
          </a:prstGeom>
        </p:spPr>
      </p:pic>
      <p:pic>
        <p:nvPicPr>
          <p:cNvPr id="10" name="图片 9"/>
          <p:cNvPicPr>
            <a:picLocks noChangeAspect="1"/>
          </p:cNvPicPr>
          <p:nvPr/>
        </p:nvPicPr>
        <p:blipFill>
          <a:blip r:embed="rId3"/>
          <a:stretch>
            <a:fillRect/>
          </a:stretch>
        </p:blipFill>
        <p:spPr>
          <a:xfrm>
            <a:off x="1043608" y="1294280"/>
            <a:ext cx="6093001" cy="2946400"/>
          </a:xfrm>
          <a:prstGeom prst="rect">
            <a:avLst/>
          </a:prstGeom>
        </p:spPr>
      </p:pic>
    </p:spTree>
    <p:extLst>
      <p:ext uri="{BB962C8B-B14F-4D97-AF65-F5344CB8AC3E}">
        <p14:creationId xmlns:p14="http://schemas.microsoft.com/office/powerpoint/2010/main" val="409534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 CNT  </a:t>
            </a:r>
            <a:endParaRPr lang="zh-CN" altLang="en-US" dirty="0"/>
          </a:p>
        </p:txBody>
      </p:sp>
      <p:sp>
        <p:nvSpPr>
          <p:cNvPr id="5" name="内容占位符 4"/>
          <p:cNvSpPr>
            <a:spLocks noGrp="1"/>
          </p:cNvSpPr>
          <p:nvPr>
            <p:ph idx="1"/>
          </p:nvPr>
        </p:nvSpPr>
        <p:spPr/>
        <p:txBody>
          <a:bodyPr/>
          <a:lstStyle/>
          <a:p>
            <a:endParaRPr lang="en-US" altLang="zh-CN" dirty="0" smtClean="0"/>
          </a:p>
          <a:p>
            <a:endParaRPr lang="en-US" altLang="zh-CN" dirty="0"/>
          </a:p>
          <a:p>
            <a:endParaRPr lang="en-US" altLang="zh-CN" dirty="0" smtClean="0"/>
          </a:p>
          <a:p>
            <a:endParaRPr lang="en-US" altLang="zh-CN" dirty="0"/>
          </a:p>
          <a:p>
            <a:r>
              <a:rPr lang="zh-CN" altLang="en-US" dirty="0" smtClean="0"/>
              <a:t>碳</a:t>
            </a:r>
            <a:r>
              <a:rPr lang="zh-CN" altLang="en-US" dirty="0"/>
              <a:t>纳米</a:t>
            </a:r>
            <a:r>
              <a:rPr lang="zh-CN" altLang="en-US" dirty="0" smtClean="0"/>
              <a:t>管</a:t>
            </a:r>
            <a:endParaRPr lang="en-US" altLang="zh-CN" dirty="0" smtClean="0"/>
          </a:p>
          <a:p>
            <a:pPr marL="0" indent="0">
              <a:buNone/>
            </a:pPr>
            <a:r>
              <a:rPr lang="zh-CN" altLang="en-US" dirty="0" smtClean="0"/>
              <a:t>英文</a:t>
            </a:r>
            <a:r>
              <a:rPr lang="en-US" altLang="zh-CN" dirty="0"/>
              <a:t>Carbon Nanotube</a:t>
            </a:r>
            <a:r>
              <a:rPr lang="zh-CN" altLang="en-US" dirty="0"/>
              <a:t>，缩写</a:t>
            </a:r>
            <a:r>
              <a:rPr lang="en-US" altLang="zh-CN" dirty="0" smtClean="0"/>
              <a:t>CNT</a:t>
            </a:r>
          </a:p>
          <a:p>
            <a:pPr marL="0" indent="0">
              <a:buNone/>
            </a:pPr>
            <a:r>
              <a:rPr lang="zh-CN" altLang="en-US" dirty="0" smtClean="0"/>
              <a:t>日本</a:t>
            </a:r>
            <a:r>
              <a:rPr lang="en-US" altLang="zh-CN" dirty="0" smtClean="0"/>
              <a:t> </a:t>
            </a:r>
            <a:r>
              <a:rPr lang="zh-CN" altLang="en-US" dirty="0" smtClean="0"/>
              <a:t>物理学家 饭</a:t>
            </a:r>
            <a:r>
              <a:rPr lang="zh-CN" altLang="en-US" dirty="0"/>
              <a:t>岛澄</a:t>
            </a:r>
            <a:r>
              <a:rPr lang="zh-CN" altLang="en-US" dirty="0" smtClean="0"/>
              <a:t>男 （</a:t>
            </a:r>
            <a:r>
              <a:rPr lang="en-US" altLang="zh-CN" dirty="0"/>
              <a:t> </a:t>
            </a:r>
            <a:r>
              <a:rPr lang="en-US" altLang="zh-CN" dirty="0" err="1"/>
              <a:t>Iijima</a:t>
            </a:r>
            <a:r>
              <a:rPr lang="en-US" altLang="zh-CN" dirty="0"/>
              <a:t> </a:t>
            </a:r>
            <a:r>
              <a:rPr lang="en-US" altLang="zh-CN" dirty="0" err="1"/>
              <a:t>Sumio</a:t>
            </a:r>
            <a:r>
              <a:rPr lang="en-US" altLang="zh-CN" dirty="0"/>
              <a:t> </a:t>
            </a:r>
            <a:r>
              <a:rPr lang="zh-CN" altLang="en-US" dirty="0" smtClean="0"/>
              <a:t>）</a:t>
            </a:r>
            <a:endParaRPr lang="zh-CN" altLang="en-US" dirty="0"/>
          </a:p>
        </p:txBody>
      </p:sp>
      <p:pic>
        <p:nvPicPr>
          <p:cNvPr id="3" name="图片 2"/>
          <p:cNvPicPr>
            <a:picLocks noChangeAspect="1"/>
          </p:cNvPicPr>
          <p:nvPr/>
        </p:nvPicPr>
        <p:blipFill>
          <a:blip r:embed="rId2"/>
          <a:stretch>
            <a:fillRect/>
          </a:stretch>
        </p:blipFill>
        <p:spPr>
          <a:xfrm>
            <a:off x="2627784" y="1700808"/>
            <a:ext cx="3198826" cy="1803400"/>
          </a:xfrm>
          <a:prstGeom prst="rect">
            <a:avLst/>
          </a:prstGeom>
        </p:spPr>
      </p:pic>
    </p:spTree>
    <p:extLst>
      <p:ext uri="{BB962C8B-B14F-4D97-AF65-F5344CB8AC3E}">
        <p14:creationId xmlns:p14="http://schemas.microsoft.com/office/powerpoint/2010/main" val="91337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再下边材料就应该是</a:t>
            </a:r>
            <a:endParaRPr lang="zh-CN" altLang="en-US" dirty="0"/>
          </a:p>
        </p:txBody>
      </p:sp>
      <p:sp>
        <p:nvSpPr>
          <p:cNvPr id="3" name="内容占位符 2"/>
          <p:cNvSpPr>
            <a:spLocks noGrp="1"/>
          </p:cNvSpPr>
          <p:nvPr>
            <p:ph idx="1"/>
          </p:nvPr>
        </p:nvSpPr>
        <p:spPr>
          <a:xfrm>
            <a:off x="683568" y="880694"/>
            <a:ext cx="8229600" cy="4569371"/>
          </a:xfrm>
        </p:spPr>
        <p:txBody>
          <a:bodyPr/>
          <a:lstStyle/>
          <a:p>
            <a:pPr marL="0" indent="0" algn="ctr">
              <a:buNone/>
            </a:pPr>
            <a:r>
              <a:rPr lang="zh-CN" altLang="en-US" sz="34400" dirty="0" smtClean="0">
                <a:latin typeface="黑体" panose="02010609060101010101" pitchFamily="49" charset="-122"/>
                <a:ea typeface="黑体" panose="02010609060101010101" pitchFamily="49" charset="-122"/>
              </a:rPr>
              <a:t>水</a:t>
            </a:r>
            <a:endParaRPr lang="zh-CN" altLang="en-US" sz="34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0475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14282" y="1428736"/>
          <a:ext cx="878684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7"/>
          <p:cNvSpPr>
            <a:spLocks noGrp="1"/>
          </p:cNvSpPr>
          <p:nvPr>
            <p:ph type="title"/>
          </p:nvPr>
        </p:nvSpPr>
        <p:spPr>
          <a:xfrm>
            <a:off x="457200" y="274638"/>
            <a:ext cx="8229600" cy="1654164"/>
          </a:xfrm>
        </p:spPr>
        <p:txBody>
          <a:bodyPr>
            <a:normAutofit fontScale="90000"/>
          </a:bodyPr>
          <a:lstStyle/>
          <a:p>
            <a:pPr lvl="0"/>
            <a:r>
              <a:rPr lang="en-US" altLang="zh-CN" dirty="0" smtClean="0"/>
              <a:t>NANO : </a:t>
            </a:r>
            <a:r>
              <a:rPr lang="en-US" altLang="zh-CN" b="1" dirty="0" smtClean="0"/>
              <a:t>1-100nm</a:t>
            </a:r>
            <a:r>
              <a:rPr lang="en-US" altLang="zh-CN" dirty="0" smtClean="0"/>
              <a:t/>
            </a:r>
            <a:br>
              <a:rPr lang="en-US" altLang="zh-CN" dirty="0" smtClean="0"/>
            </a:br>
            <a:r>
              <a:rPr lang="en-US" altLang="zh-CN" dirty="0" smtClean="0"/>
              <a:t>NANO: </a:t>
            </a:r>
            <a:r>
              <a:rPr lang="en-US" b="1" dirty="0" smtClean="0"/>
              <a:t>multi-disciplinary</a:t>
            </a:r>
            <a:br>
              <a:rPr lang="en-US" b="1" dirty="0" smtClean="0"/>
            </a:br>
            <a:r>
              <a:rPr lang="en-US" dirty="0" smtClean="0"/>
              <a:t>NANO:</a:t>
            </a:r>
            <a:r>
              <a:rPr lang="en-US" b="1" dirty="0" smtClean="0"/>
              <a:t> New world</a:t>
            </a:r>
            <a:endParaRPr lang="zh-CN" altLang="en-US" dirty="0"/>
          </a:p>
        </p:txBody>
      </p:sp>
      <p:sp>
        <p:nvSpPr>
          <p:cNvPr id="2" name="右箭头 1"/>
          <p:cNvSpPr/>
          <p:nvPr/>
        </p:nvSpPr>
        <p:spPr>
          <a:xfrm rot="16200000">
            <a:off x="4846340" y="5359524"/>
            <a:ext cx="1728192" cy="1268760"/>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22348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hangingPunct="1"/>
            <a:r>
              <a:rPr lang="en-US" altLang="zh-CN" b="1" dirty="0" smtClean="0"/>
              <a:t>Nano</a:t>
            </a:r>
            <a:r>
              <a:rPr lang="zh-CN" altLang="en-US" b="1" dirty="0" smtClean="0"/>
              <a:t>：</a:t>
            </a:r>
            <a:r>
              <a:rPr lang="en-US" altLang="zh-CN" dirty="0" smtClean="0"/>
              <a:t>Applications</a:t>
            </a:r>
            <a:endParaRPr lang="zh-CN" altLang="en-US" sz="2700" dirty="0" smtClean="0"/>
          </a:p>
        </p:txBody>
      </p:sp>
      <p:sp>
        <p:nvSpPr>
          <p:cNvPr id="8" name="Content Placeholder 7"/>
          <p:cNvSpPr>
            <a:spLocks noGrp="1"/>
          </p:cNvSpPr>
          <p:nvPr>
            <p:ph idx="1"/>
          </p:nvPr>
        </p:nvSpPr>
        <p:spPr/>
        <p:txBody>
          <a:bodyPr rtlCol="0">
            <a:normAutofit fontScale="62500" lnSpcReduction="20000"/>
          </a:bodyPr>
          <a:lstStyle/>
          <a:p>
            <a:pPr eaLnBrk="1" fontAlgn="auto" hangingPunct="1">
              <a:spcAft>
                <a:spcPts val="0"/>
              </a:spcAft>
              <a:defRPr/>
            </a:pPr>
            <a:r>
              <a:rPr lang="en-US" altLang="zh-CN" sz="3800" dirty="0" smtClean="0"/>
              <a:t>MEMS</a:t>
            </a:r>
          </a:p>
          <a:p>
            <a:pPr lvl="1" eaLnBrk="1" fontAlgn="auto" hangingPunct="1">
              <a:spcAft>
                <a:spcPts val="0"/>
              </a:spcAft>
              <a:defRPr/>
            </a:pPr>
            <a:r>
              <a:rPr lang="en-US" altLang="zh-CN" dirty="0" smtClean="0"/>
              <a:t>MEMS (Micro Electro Mechanical System)</a:t>
            </a:r>
          </a:p>
          <a:p>
            <a:pPr lvl="1" eaLnBrk="1" fontAlgn="auto" hangingPunct="1">
              <a:spcAft>
                <a:spcPts val="0"/>
              </a:spcAft>
              <a:defRPr/>
            </a:pPr>
            <a:r>
              <a:rPr lang="en-US" altLang="zh-CN" dirty="0"/>
              <a:t>Sensors, actuators</a:t>
            </a:r>
            <a:endParaRPr lang="en-US" altLang="zh-CN" dirty="0" smtClean="0">
              <a:latin typeface="+mj-lt"/>
            </a:endParaRPr>
          </a:p>
          <a:p>
            <a:pPr eaLnBrk="1" fontAlgn="auto" hangingPunct="1">
              <a:spcAft>
                <a:spcPts val="0"/>
              </a:spcAft>
              <a:defRPr/>
            </a:pPr>
            <a:endParaRPr lang="en-US" altLang="zh-CN" dirty="0" smtClean="0">
              <a:latin typeface="+mj-lt"/>
            </a:endParaRPr>
          </a:p>
          <a:p>
            <a:pPr eaLnBrk="1" fontAlgn="auto" hangingPunct="1">
              <a:spcAft>
                <a:spcPts val="0"/>
              </a:spcAft>
              <a:defRPr/>
            </a:pPr>
            <a:r>
              <a:rPr lang="en-US" altLang="zh-CN" sz="3800" dirty="0" smtClean="0">
                <a:latin typeface="+mj-lt"/>
              </a:rPr>
              <a:t>New Devices:</a:t>
            </a:r>
          </a:p>
          <a:p>
            <a:pPr lvl="1" eaLnBrk="1" fontAlgn="auto" hangingPunct="1">
              <a:spcAft>
                <a:spcPts val="0"/>
              </a:spcAft>
              <a:defRPr/>
            </a:pPr>
            <a:r>
              <a:rPr lang="en-US" altLang="zh-CN" dirty="0" smtClean="0">
                <a:latin typeface="+mj-lt"/>
              </a:rPr>
              <a:t>CNT – man-made material</a:t>
            </a:r>
          </a:p>
          <a:p>
            <a:pPr lvl="1" eaLnBrk="1" fontAlgn="auto" hangingPunct="1">
              <a:spcAft>
                <a:spcPts val="0"/>
              </a:spcAft>
              <a:defRPr/>
            </a:pPr>
            <a:r>
              <a:rPr lang="en-US" altLang="zh-CN" dirty="0" smtClean="0">
                <a:latin typeface="+mj-lt"/>
              </a:rPr>
              <a:t>CNT transistors, CNT</a:t>
            </a:r>
            <a:r>
              <a:rPr lang="en-US" altLang="zh-CN" sz="3100" dirty="0" smtClean="0">
                <a:latin typeface="+mj-lt"/>
              </a:rPr>
              <a:t>FET</a:t>
            </a:r>
          </a:p>
          <a:p>
            <a:pPr eaLnBrk="1" fontAlgn="auto" hangingPunct="1">
              <a:spcAft>
                <a:spcPts val="0"/>
              </a:spcAft>
              <a:defRPr/>
            </a:pPr>
            <a:endParaRPr lang="en-US" altLang="zh-CN" sz="3600" dirty="0" smtClean="0"/>
          </a:p>
          <a:p>
            <a:pPr eaLnBrk="1" fontAlgn="auto" hangingPunct="1">
              <a:spcAft>
                <a:spcPts val="0"/>
              </a:spcAft>
              <a:defRPr/>
            </a:pPr>
            <a:r>
              <a:rPr lang="en-US" altLang="zh-CN" sz="3600" dirty="0" smtClean="0"/>
              <a:t>Energy, chemistry, civil:</a:t>
            </a:r>
          </a:p>
          <a:p>
            <a:pPr lvl="1" eaLnBrk="1" fontAlgn="auto" hangingPunct="1">
              <a:spcAft>
                <a:spcPts val="0"/>
              </a:spcAft>
              <a:defRPr/>
            </a:pPr>
            <a:r>
              <a:rPr lang="en-US" altLang="zh-CN" dirty="0" smtClean="0"/>
              <a:t>Lotus effect – </a:t>
            </a:r>
            <a:r>
              <a:rPr lang="en-US" dirty="0" smtClean="0"/>
              <a:t>very high water repellence of the leaves of the lotus flower</a:t>
            </a:r>
            <a:r>
              <a:rPr lang="en-US" altLang="zh-CN" dirty="0" smtClean="0"/>
              <a:t> </a:t>
            </a:r>
          </a:p>
          <a:p>
            <a:pPr lvl="1" eaLnBrk="1" fontAlgn="auto" hangingPunct="1">
              <a:spcAft>
                <a:spcPts val="0"/>
              </a:spcAft>
              <a:defRPr/>
            </a:pPr>
            <a:r>
              <a:rPr lang="en-US" altLang="zh-CN" dirty="0" smtClean="0"/>
              <a:t>Catalyst </a:t>
            </a:r>
          </a:p>
          <a:p>
            <a:pPr lvl="1" eaLnBrk="1" fontAlgn="auto" hangingPunct="1">
              <a:spcAft>
                <a:spcPts val="0"/>
              </a:spcAft>
              <a:defRPr/>
            </a:pPr>
            <a:r>
              <a:rPr lang="en-US" altLang="zh-CN" dirty="0" smtClean="0"/>
              <a:t>Fuel cell</a:t>
            </a:r>
          </a:p>
          <a:p>
            <a:pPr eaLnBrk="1" fontAlgn="auto" hangingPunct="1">
              <a:spcAft>
                <a:spcPts val="0"/>
              </a:spcAft>
              <a:defRPr/>
            </a:pPr>
            <a:endParaRPr lang="en-US" altLang="zh-CN" sz="3500" dirty="0" smtClean="0">
              <a:latin typeface="+mj-lt"/>
            </a:endParaRPr>
          </a:p>
          <a:p>
            <a:pPr eaLnBrk="1" fontAlgn="auto" hangingPunct="1">
              <a:spcAft>
                <a:spcPts val="0"/>
              </a:spcAft>
              <a:defRPr/>
            </a:pPr>
            <a:r>
              <a:rPr lang="en-US" altLang="zh-CN" dirty="0" smtClean="0">
                <a:latin typeface="+mj-lt"/>
              </a:rPr>
              <a:t>... ...</a:t>
            </a:r>
          </a:p>
          <a:p>
            <a:pPr eaLnBrk="1" fontAlgn="auto" hangingPunct="1">
              <a:spcAft>
                <a:spcPts val="0"/>
              </a:spcAft>
              <a:defRPr/>
            </a:pPr>
            <a:endParaRPr lang="en-US" altLang="zh-CN" dirty="0" smtClean="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hangingPunct="1"/>
            <a:r>
              <a:rPr lang="en-US" altLang="zh-CN" b="1" dirty="0"/>
              <a:t>Nano</a:t>
            </a:r>
            <a:r>
              <a:rPr lang="zh-CN" altLang="en-US" b="1" dirty="0"/>
              <a:t>：</a:t>
            </a:r>
            <a:r>
              <a:rPr lang="en-US" altLang="zh-CN" dirty="0" smtClean="0"/>
              <a:t>Applications</a:t>
            </a:r>
            <a:r>
              <a:rPr lang="zh-CN" altLang="en-US" dirty="0" smtClean="0"/>
              <a:t>→</a:t>
            </a:r>
            <a:r>
              <a:rPr lang="en-US" altLang="zh-CN" dirty="0" smtClean="0"/>
              <a:t>MEMS</a:t>
            </a:r>
            <a:endParaRPr lang="zh-CN" altLang="en-US" sz="2700" dirty="0" smtClean="0"/>
          </a:p>
        </p:txBody>
      </p:sp>
      <p:sp>
        <p:nvSpPr>
          <p:cNvPr id="4" name="Content Placeholder 3"/>
          <p:cNvSpPr>
            <a:spLocks noGrp="1"/>
          </p:cNvSpPr>
          <p:nvPr>
            <p:ph sz="half" idx="1"/>
          </p:nvPr>
        </p:nvSpPr>
        <p:spPr/>
        <p:txBody>
          <a:bodyPr rtlCol="0">
            <a:normAutofit/>
          </a:bodyPr>
          <a:lstStyle/>
          <a:p>
            <a:pPr eaLnBrk="1" fontAlgn="auto" hangingPunct="1">
              <a:spcAft>
                <a:spcPts val="0"/>
              </a:spcAft>
              <a:defRPr/>
            </a:pPr>
            <a:r>
              <a:rPr lang="en-US" dirty="0" smtClean="0"/>
              <a:t>MEMS / SOC</a:t>
            </a:r>
          </a:p>
          <a:p>
            <a:pPr lvl="1" eaLnBrk="1" fontAlgn="auto" hangingPunct="1">
              <a:spcAft>
                <a:spcPts val="0"/>
              </a:spcAft>
              <a:defRPr/>
            </a:pPr>
            <a:endParaRPr lang="en-US" dirty="0" smtClean="0"/>
          </a:p>
          <a:p>
            <a:pPr lvl="1" eaLnBrk="1" fontAlgn="auto" hangingPunct="1">
              <a:spcAft>
                <a:spcPts val="0"/>
              </a:spcAft>
              <a:defRPr/>
            </a:pPr>
            <a:r>
              <a:rPr lang="en-US" dirty="0" smtClean="0"/>
              <a:t>E: IC as a brain, M: as a hand. </a:t>
            </a:r>
          </a:p>
          <a:p>
            <a:pPr lvl="1" eaLnBrk="1" fontAlgn="auto" hangingPunct="1">
              <a:spcAft>
                <a:spcPts val="0"/>
              </a:spcAft>
              <a:defRPr/>
            </a:pPr>
            <a:r>
              <a:rPr lang="en-US" dirty="0" smtClean="0"/>
              <a:t>Sensor is to receive; actuator is to response</a:t>
            </a:r>
          </a:p>
          <a:p>
            <a:pPr lvl="1" eaLnBrk="1" fontAlgn="auto" hangingPunct="1">
              <a:spcAft>
                <a:spcPts val="0"/>
              </a:spcAft>
              <a:defRPr/>
            </a:pPr>
            <a:r>
              <a:rPr lang="en-US" dirty="0" smtClean="0"/>
              <a:t>Technology</a:t>
            </a:r>
            <a:r>
              <a:rPr lang="zh-CN" altLang="en-US" dirty="0" smtClean="0"/>
              <a:t>：</a:t>
            </a:r>
            <a:r>
              <a:rPr lang="en-US" altLang="zh-CN" dirty="0" smtClean="0"/>
              <a:t>borrow the </a:t>
            </a:r>
            <a:r>
              <a:rPr lang="en-US" dirty="0" smtClean="0"/>
              <a:t>IC </a:t>
            </a:r>
            <a:r>
              <a:rPr lang="en-US" altLang="zh-CN" dirty="0" smtClean="0"/>
              <a:t>technology</a:t>
            </a:r>
            <a:endParaRPr lang="en-US" dirty="0" smtClean="0"/>
          </a:p>
          <a:p>
            <a:pPr lvl="1" eaLnBrk="1" fontAlgn="auto" hangingPunct="1">
              <a:spcAft>
                <a:spcPts val="0"/>
              </a:spcAft>
              <a:defRPr/>
            </a:pPr>
            <a:endParaRPr lang="en-US" dirty="0" smtClean="0"/>
          </a:p>
          <a:p>
            <a:pPr eaLnBrk="1" fontAlgn="auto" hangingPunct="1">
              <a:spcAft>
                <a:spcPts val="0"/>
              </a:spcAft>
              <a:defRPr/>
            </a:pPr>
            <a:endParaRPr lang="en-US" dirty="0" smtClean="0">
              <a:solidFill>
                <a:schemeClr val="bg1">
                  <a:lumMod val="65000"/>
                </a:schemeClr>
              </a:solidFill>
            </a:endParaRPr>
          </a:p>
          <a:p>
            <a:pPr eaLnBrk="1" fontAlgn="auto" hangingPunct="1">
              <a:spcAft>
                <a:spcPts val="0"/>
              </a:spcAft>
              <a:defRPr/>
            </a:pPr>
            <a:endParaRPr lang="zh-CN" altLang="en-US" dirty="0"/>
          </a:p>
        </p:txBody>
      </p:sp>
      <p:graphicFrame>
        <p:nvGraphicFramePr>
          <p:cNvPr id="6" name="Diagram 5"/>
          <p:cNvGraphicFramePr/>
          <p:nvPr/>
        </p:nvGraphicFramePr>
        <p:xfrm>
          <a:off x="4071934" y="928670"/>
          <a:ext cx="5810248"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2071688" y="5429250"/>
            <a:ext cx="3857625" cy="1055688"/>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en-US" altLang="zh-CN" sz="2000" dirty="0"/>
              <a:t>【 From/to 】 </a:t>
            </a:r>
            <a:r>
              <a:rPr lang="en-US" altLang="zh-CN" sz="1600" dirty="0"/>
              <a:t>T</a:t>
            </a:r>
            <a:r>
              <a:rPr lang="en-US" sz="1600" dirty="0"/>
              <a:t>emperature, optical, mechanical, chemical, magnetic signals</a:t>
            </a:r>
            <a:r>
              <a:rPr lang="en-US" sz="2000" dirty="0"/>
              <a:t/>
            </a:r>
            <a:br>
              <a:rPr lang="en-US" sz="2000" dirty="0"/>
            </a:br>
            <a:r>
              <a:rPr lang="en-US" altLang="zh-CN" sz="2000" dirty="0"/>
              <a:t>【</a:t>
            </a:r>
            <a:r>
              <a:rPr lang="en-US" sz="2000" dirty="0"/>
              <a:t>To/from</a:t>
            </a:r>
            <a:r>
              <a:rPr lang="en-US" altLang="zh-CN" sz="2000" dirty="0"/>
              <a:t>】</a:t>
            </a:r>
            <a:r>
              <a:rPr lang="en-US" altLang="zh-CN" sz="1600" dirty="0"/>
              <a:t>A</a:t>
            </a:r>
            <a:r>
              <a:rPr lang="en-US" sz="1600" dirty="0"/>
              <a:t>n electrical signal</a:t>
            </a:r>
            <a:endParaRPr lang="zh-CN" altLang="en-US" sz="2000" dirty="0"/>
          </a:p>
        </p:txBody>
      </p:sp>
      <p:sp>
        <p:nvSpPr>
          <p:cNvPr id="10" name="Right Arrow 9"/>
          <p:cNvSpPr/>
          <p:nvPr/>
        </p:nvSpPr>
        <p:spPr>
          <a:xfrm rot="8377104">
            <a:off x="5883275" y="4916488"/>
            <a:ext cx="1008063" cy="449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b="1" dirty="0"/>
              <a:t>Nano</a:t>
            </a:r>
            <a:r>
              <a:rPr lang="zh-CN" altLang="en-US" sz="4000" b="1" dirty="0"/>
              <a:t>：</a:t>
            </a:r>
            <a:r>
              <a:rPr lang="en-US" altLang="zh-CN" sz="4000" dirty="0"/>
              <a:t>Applications</a:t>
            </a:r>
            <a:r>
              <a:rPr lang="zh-CN" altLang="en-US" sz="4000" dirty="0"/>
              <a:t>→出淤泥而不</a:t>
            </a:r>
            <a:r>
              <a:rPr lang="zh-CN" altLang="en-US" sz="4000" dirty="0" smtClean="0"/>
              <a:t>染　</a:t>
            </a:r>
            <a:br>
              <a:rPr lang="zh-CN" altLang="en-US" sz="4000" dirty="0" smtClean="0"/>
            </a:br>
            <a:endParaRPr lang="zh-CN" altLang="en-US" sz="4000" dirty="0"/>
          </a:p>
        </p:txBody>
      </p:sp>
      <p:sp>
        <p:nvSpPr>
          <p:cNvPr id="3" name="内容占位符 2"/>
          <p:cNvSpPr>
            <a:spLocks noGrp="1"/>
          </p:cNvSpPr>
          <p:nvPr>
            <p:ph idx="1"/>
          </p:nvPr>
        </p:nvSpPr>
        <p:spPr/>
        <p:txBody>
          <a:bodyPr/>
          <a:lstStyle/>
          <a:p>
            <a:r>
              <a:rPr lang="zh-CN" altLang="en-US" dirty="0" smtClean="0">
                <a:hlinkClick r:id="rId2"/>
              </a:rPr>
              <a:t>周敦颐</a:t>
            </a:r>
            <a:r>
              <a:rPr lang="zh-CN" altLang="en-US" dirty="0" smtClean="0"/>
              <a:t> </a:t>
            </a:r>
            <a:r>
              <a:rPr lang="en-US" altLang="zh-CN" dirty="0" smtClean="0"/>
              <a:t>《</a:t>
            </a:r>
            <a:r>
              <a:rPr lang="zh-CN" altLang="en-US" dirty="0"/>
              <a:t>爱莲说</a:t>
            </a:r>
            <a:r>
              <a:rPr lang="en-US" altLang="zh-CN" dirty="0" smtClean="0"/>
              <a:t>》</a:t>
            </a:r>
            <a:r>
              <a:rPr lang="zh-CN" altLang="en-US" dirty="0" smtClean="0"/>
              <a:t> 「莲花出淤泥而不染」 为什么呢？</a:t>
            </a:r>
            <a:endParaRPr lang="en-US" altLang="zh-CN" dirty="0" smtClean="0"/>
          </a:p>
          <a:p>
            <a:r>
              <a:rPr lang="en-US" altLang="zh-CN" dirty="0"/>
              <a:t>Lotus </a:t>
            </a:r>
            <a:r>
              <a:rPr lang="en-US" altLang="zh-CN" dirty="0" smtClean="0"/>
              <a:t>Effect </a:t>
            </a:r>
            <a:r>
              <a:rPr lang="zh-CN" altLang="en-US" dirty="0" smtClean="0"/>
              <a:t>莲</a:t>
            </a:r>
            <a:r>
              <a:rPr lang="zh-CN" altLang="en-US" dirty="0"/>
              <a:t>之所以出淤泥而不染的原因是莲叶的</a:t>
            </a:r>
            <a:r>
              <a:rPr lang="zh-CN" altLang="en-US" dirty="0" smtClean="0"/>
              <a:t>表面 奈米</a:t>
            </a:r>
            <a:r>
              <a:rPr lang="zh-CN" altLang="en-US" dirty="0"/>
              <a:t>结构达到自洁的效果，如此表面自我洁净的物理现象称为</a:t>
            </a:r>
            <a:r>
              <a:rPr lang="en-US" altLang="zh-CN" dirty="0"/>
              <a:t>『</a:t>
            </a:r>
            <a:r>
              <a:rPr lang="zh-CN" altLang="en-US" dirty="0"/>
              <a:t>莲叶效应</a:t>
            </a:r>
            <a:r>
              <a:rPr lang="en-US" altLang="zh-CN" dirty="0"/>
              <a:t>』</a:t>
            </a:r>
            <a:r>
              <a:rPr lang="zh-CN" altLang="en-US" dirty="0" smtClean="0"/>
              <a:t>！</a:t>
            </a:r>
            <a:endParaRPr lang="en-US" altLang="zh-CN" dirty="0" smtClean="0"/>
          </a:p>
          <a:p>
            <a:r>
              <a:rPr lang="zh-CN" altLang="en-US" dirty="0" smtClean="0">
                <a:hlinkClick r:id="rId3"/>
              </a:rPr>
              <a:t>科学家</a:t>
            </a:r>
            <a:r>
              <a:rPr lang="zh-CN" altLang="en-US" dirty="0" smtClean="0"/>
              <a:t>们模拟莲叶的表面，发明了纳米自清洁的衣料和建筑涂料，只需一点水形成水滴，就可以自动清洁衣物和建筑表面。</a:t>
            </a:r>
            <a:endParaRPr lang="zh-CN" altLang="en-US" dirty="0"/>
          </a:p>
        </p:txBody>
      </p:sp>
    </p:spTree>
    <p:extLst>
      <p:ext uri="{BB962C8B-B14F-4D97-AF65-F5344CB8AC3E}">
        <p14:creationId xmlns:p14="http://schemas.microsoft.com/office/powerpoint/2010/main" val="330326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 line</a:t>
            </a:r>
            <a:endParaRPr lang="zh-CN" altLang="en-US" dirty="0"/>
          </a:p>
        </p:txBody>
      </p:sp>
      <p:sp>
        <p:nvSpPr>
          <p:cNvPr id="3" name="内容占位符 2"/>
          <p:cNvSpPr>
            <a:spLocks noGrp="1"/>
          </p:cNvSpPr>
          <p:nvPr>
            <p:ph idx="1"/>
          </p:nvPr>
        </p:nvSpPr>
        <p:spPr/>
        <p:txBody>
          <a:bodyPr/>
          <a:lstStyle/>
          <a:p>
            <a:r>
              <a:rPr lang="en-US" altLang="zh-CN" dirty="0"/>
              <a:t>NANO = </a:t>
            </a:r>
            <a:r>
              <a:rPr lang="en-US" altLang="zh-CN" sz="2400" dirty="0"/>
              <a:t>Science + Material + Application + </a:t>
            </a:r>
            <a:r>
              <a:rPr lang="en-US" altLang="zh-CN" sz="2400" dirty="0" smtClean="0"/>
              <a:t>Technology</a:t>
            </a:r>
          </a:p>
          <a:p>
            <a:endParaRPr lang="en-US" altLang="zh-CN" dirty="0"/>
          </a:p>
          <a:p>
            <a:r>
              <a:rPr lang="en-US" altLang="zh-CN" dirty="0" smtClean="0"/>
              <a:t>NANO – the future</a:t>
            </a:r>
            <a:endParaRPr lang="zh-CN" altLang="en-US" dirty="0"/>
          </a:p>
        </p:txBody>
      </p:sp>
    </p:spTree>
    <p:extLst>
      <p:ext uri="{BB962C8B-B14F-4D97-AF65-F5344CB8AC3E}">
        <p14:creationId xmlns:p14="http://schemas.microsoft.com/office/powerpoint/2010/main" val="745750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14282" y="1428736"/>
          <a:ext cx="878684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7"/>
          <p:cNvSpPr>
            <a:spLocks noGrp="1"/>
          </p:cNvSpPr>
          <p:nvPr>
            <p:ph type="title"/>
          </p:nvPr>
        </p:nvSpPr>
        <p:spPr>
          <a:xfrm>
            <a:off x="457200" y="274638"/>
            <a:ext cx="8229600" cy="1654164"/>
          </a:xfrm>
        </p:spPr>
        <p:txBody>
          <a:bodyPr>
            <a:normAutofit fontScale="90000"/>
          </a:bodyPr>
          <a:lstStyle/>
          <a:p>
            <a:pPr lvl="0"/>
            <a:r>
              <a:rPr lang="en-US" altLang="zh-CN" dirty="0" smtClean="0"/>
              <a:t>NANO : </a:t>
            </a:r>
            <a:r>
              <a:rPr lang="en-US" altLang="zh-CN" b="1" dirty="0" smtClean="0"/>
              <a:t>1-100nm</a:t>
            </a:r>
            <a:r>
              <a:rPr lang="en-US" altLang="zh-CN" dirty="0" smtClean="0"/>
              <a:t/>
            </a:r>
            <a:br>
              <a:rPr lang="en-US" altLang="zh-CN" dirty="0" smtClean="0"/>
            </a:br>
            <a:r>
              <a:rPr lang="en-US" altLang="zh-CN" dirty="0" smtClean="0"/>
              <a:t>NANO: </a:t>
            </a:r>
            <a:r>
              <a:rPr lang="en-US" b="1" dirty="0" smtClean="0"/>
              <a:t>multi-disciplinary</a:t>
            </a:r>
            <a:br>
              <a:rPr lang="en-US" b="1" dirty="0" smtClean="0"/>
            </a:br>
            <a:r>
              <a:rPr lang="en-US" dirty="0" smtClean="0"/>
              <a:t>NANO:</a:t>
            </a:r>
            <a:r>
              <a:rPr lang="en-US" b="1" dirty="0" smtClean="0"/>
              <a:t> New world</a:t>
            </a:r>
            <a:endParaRPr lang="zh-CN" altLang="en-US" dirty="0"/>
          </a:p>
        </p:txBody>
      </p:sp>
      <p:sp>
        <p:nvSpPr>
          <p:cNvPr id="2" name="右箭头 1"/>
          <p:cNvSpPr/>
          <p:nvPr/>
        </p:nvSpPr>
        <p:spPr>
          <a:xfrm rot="16200000">
            <a:off x="7186870" y="5359524"/>
            <a:ext cx="1728192" cy="1268760"/>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73164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pPr eaLnBrk="1" hangingPunct="1"/>
            <a:r>
              <a:rPr lang="en-US" altLang="zh-CN" b="1" dirty="0" smtClean="0"/>
              <a:t>Nano Technology</a:t>
            </a:r>
            <a:endParaRPr lang="zh-CN" altLang="en-US" b="1" dirty="0" smtClean="0"/>
          </a:p>
        </p:txBody>
      </p:sp>
      <p:sp>
        <p:nvSpPr>
          <p:cNvPr id="15363" name="Content Placeholder 7"/>
          <p:cNvSpPr>
            <a:spLocks noGrp="1"/>
          </p:cNvSpPr>
          <p:nvPr>
            <p:ph idx="1"/>
          </p:nvPr>
        </p:nvSpPr>
        <p:spPr/>
        <p:txBody>
          <a:bodyPr/>
          <a:lstStyle/>
          <a:p>
            <a:pPr eaLnBrk="1" hangingPunct="1"/>
            <a:r>
              <a:rPr lang="en-US" altLang="zh-CN" dirty="0" smtClean="0"/>
              <a:t>Most </a:t>
            </a:r>
            <a:r>
              <a:rPr lang="en-US" altLang="zh-CN" dirty="0"/>
              <a:t>from IC  </a:t>
            </a:r>
            <a:r>
              <a:rPr lang="en-US" altLang="zh-CN" dirty="0" smtClean="0"/>
              <a:t>industry</a:t>
            </a:r>
          </a:p>
          <a:p>
            <a:pPr eaLnBrk="1" hangingPunct="1"/>
            <a:r>
              <a:rPr lang="en-US" altLang="zh-CN" dirty="0" smtClean="0"/>
              <a:t>4 basic steps (repeating)</a:t>
            </a:r>
          </a:p>
          <a:p>
            <a:pPr lvl="1" eaLnBrk="1" hangingPunct="1"/>
            <a:r>
              <a:rPr lang="en-US" altLang="zh-CN" dirty="0" smtClean="0"/>
              <a:t>Draw</a:t>
            </a:r>
          </a:p>
          <a:p>
            <a:pPr lvl="1" eaLnBrk="1" hangingPunct="1"/>
            <a:r>
              <a:rPr lang="en-US" altLang="zh-CN" dirty="0" smtClean="0"/>
              <a:t>Add</a:t>
            </a:r>
          </a:p>
          <a:p>
            <a:pPr lvl="1" eaLnBrk="1" hangingPunct="1"/>
            <a:r>
              <a:rPr lang="en-US" altLang="zh-CN" dirty="0" smtClean="0"/>
              <a:t>Remove</a:t>
            </a:r>
          </a:p>
          <a:p>
            <a:pPr lvl="1" eaLnBrk="1" hangingPunct="1"/>
            <a:r>
              <a:rPr lang="en-US" altLang="zh-CN" dirty="0" smtClean="0"/>
              <a:t>Modify</a:t>
            </a:r>
          </a:p>
          <a:p>
            <a:pPr lvl="1" eaLnBrk="1" hangingPunct="1"/>
            <a:endParaRPr lang="en-US" altLang="zh-CN" dirty="0" smtClean="0"/>
          </a:p>
          <a:p>
            <a:pPr eaLnBrk="1" hangingPunct="1"/>
            <a:endParaRPr lang="en-US" altLang="zh-CN" dirty="0" smtClean="0"/>
          </a:p>
          <a:p>
            <a:pPr eaLnBrk="1" hangingPunct="1"/>
            <a:endParaRPr lang="en-US" altLang="zh-CN" dirty="0" smtClean="0"/>
          </a:p>
          <a:p>
            <a:pPr eaLnBrk="1" hangingPunct="1"/>
            <a:endParaRPr lang="en-US" altLang="zh-CN" dirty="0" smtClean="0"/>
          </a:p>
          <a:p>
            <a:pPr eaLnBrk="1" hangingPunct="1"/>
            <a:endParaRPr lang="en-US" altLang="zh-CN"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pPr eaLnBrk="1" hangingPunct="1"/>
            <a:r>
              <a:rPr lang="en-US" altLang="zh-CN" dirty="0" smtClean="0"/>
              <a:t>Nano Technology</a:t>
            </a:r>
            <a:endParaRPr lang="zh-CN" altLang="en-US" dirty="0" smtClean="0"/>
          </a:p>
        </p:txBody>
      </p:sp>
      <p:sp>
        <p:nvSpPr>
          <p:cNvPr id="15363" name="Content Placeholder 7"/>
          <p:cNvSpPr>
            <a:spLocks noGrp="1"/>
          </p:cNvSpPr>
          <p:nvPr>
            <p:ph idx="1"/>
          </p:nvPr>
        </p:nvSpPr>
        <p:spPr/>
        <p:txBody>
          <a:bodyPr/>
          <a:lstStyle/>
          <a:p>
            <a:pPr eaLnBrk="1" hangingPunct="1"/>
            <a:r>
              <a:rPr lang="en-US" altLang="zh-CN" dirty="0" smtClean="0"/>
              <a:t>Draw – using photolithography to draw a pattern of pictures</a:t>
            </a:r>
          </a:p>
          <a:p>
            <a:pPr lvl="2" eaLnBrk="1" hangingPunct="1"/>
            <a:r>
              <a:rPr lang="en-US" altLang="zh-CN" dirty="0" smtClean="0"/>
              <a:t>Light, exposing</a:t>
            </a:r>
          </a:p>
          <a:p>
            <a:pPr lvl="2" eaLnBrk="1" hangingPunct="1"/>
            <a:r>
              <a:rPr lang="en-US" altLang="zh-CN" dirty="0" smtClean="0"/>
              <a:t>Mask, patterning</a:t>
            </a:r>
          </a:p>
          <a:p>
            <a:pPr eaLnBrk="1" hangingPunct="1"/>
            <a:r>
              <a:rPr lang="en-US" altLang="zh-CN" dirty="0" smtClean="0"/>
              <a:t>Paint – using the pattern to add, remove or change the material selectively</a:t>
            </a:r>
          </a:p>
          <a:p>
            <a:pPr lvl="2" eaLnBrk="1" hangingPunct="1"/>
            <a:r>
              <a:rPr lang="en-US" altLang="zh-CN" dirty="0" smtClean="0"/>
              <a:t>Add: thin film deposition, </a:t>
            </a:r>
            <a:r>
              <a:rPr lang="en-US" altLang="zh-CN" dirty="0" err="1" smtClean="0"/>
              <a:t>epitaxy</a:t>
            </a:r>
            <a:r>
              <a:rPr lang="en-US" altLang="zh-CN" dirty="0" smtClean="0"/>
              <a:t>, thermal growth, </a:t>
            </a:r>
          </a:p>
          <a:p>
            <a:pPr lvl="2" eaLnBrk="1" hangingPunct="1"/>
            <a:r>
              <a:rPr lang="en-US" altLang="zh-CN" dirty="0" smtClean="0"/>
              <a:t>Remove: wet etching, plasma etching, CMP</a:t>
            </a:r>
          </a:p>
          <a:p>
            <a:pPr lvl="2" eaLnBrk="1" hangingPunct="1"/>
            <a:r>
              <a:rPr lang="en-US" altLang="zh-CN" dirty="0" smtClean="0"/>
              <a:t>Modify: ion implantation, alloying, </a:t>
            </a:r>
            <a:r>
              <a:rPr lang="en-US" altLang="zh-CN" dirty="0" err="1" smtClean="0"/>
              <a:t>saliciding</a:t>
            </a:r>
            <a:endParaRPr lang="en-US" altLang="zh-CN" dirty="0" smtClean="0"/>
          </a:p>
          <a:p>
            <a:pPr lvl="1" eaLnBrk="1" hangingPunct="1"/>
            <a:endParaRPr lang="en-US" altLang="zh-CN" dirty="0" smtClean="0"/>
          </a:p>
          <a:p>
            <a:pPr eaLnBrk="1" hangingPunct="1"/>
            <a:endParaRPr lang="en-US" altLang="zh-CN" dirty="0" smtClean="0"/>
          </a:p>
          <a:p>
            <a:pPr eaLnBrk="1" hangingPunct="1"/>
            <a:endParaRPr lang="en-US" altLang="zh-CN" dirty="0" smtClean="0"/>
          </a:p>
          <a:p>
            <a:pPr eaLnBrk="1" hangingPunct="1"/>
            <a:endParaRPr lang="en-US" altLang="zh-CN" dirty="0" smtClean="0"/>
          </a:p>
          <a:p>
            <a:pPr eaLnBrk="1" hangingPunct="1"/>
            <a:endParaRPr lang="en-US" altLang="zh-CN" dirty="0" smtClean="0"/>
          </a:p>
        </p:txBody>
      </p:sp>
    </p:spTree>
    <p:extLst>
      <p:ext uri="{BB962C8B-B14F-4D97-AF65-F5344CB8AC3E}">
        <p14:creationId xmlns:p14="http://schemas.microsoft.com/office/powerpoint/2010/main" val="2284659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lvl="0"/>
            <a:r>
              <a:rPr lang="en-US" altLang="zh-CN" dirty="0" smtClean="0"/>
              <a:t> Micro/</a:t>
            </a:r>
            <a:r>
              <a:rPr lang="en-US" altLang="zh-CN" dirty="0" err="1" smtClean="0"/>
              <a:t>nano</a:t>
            </a:r>
            <a:r>
              <a:rPr lang="en-US" altLang="zh-CN" dirty="0" smtClean="0"/>
              <a:t> process</a:t>
            </a:r>
            <a:endParaRPr lang="zh-CN" altLang="en-US" dirty="0"/>
          </a:p>
        </p:txBody>
      </p:sp>
      <p:sp>
        <p:nvSpPr>
          <p:cNvPr id="2" name="内容占位符 1"/>
          <p:cNvSpPr>
            <a:spLocks noGrp="1"/>
          </p:cNvSpPr>
          <p:nvPr>
            <p:ph idx="1"/>
          </p:nvPr>
        </p:nvSpPr>
        <p:spPr/>
        <p:txBody>
          <a:bodyPr/>
          <a:lstStyle/>
          <a:p>
            <a:r>
              <a:rPr lang="zh-CN" altLang="en-US" dirty="0" smtClean="0"/>
              <a:t>在薄膜淀积之后，</a:t>
            </a:r>
            <a:endParaRPr lang="en-US" altLang="zh-CN" dirty="0" smtClean="0"/>
          </a:p>
          <a:p>
            <a:r>
              <a:rPr lang="zh-CN" altLang="en-US" dirty="0" smtClean="0"/>
              <a:t>在表面涂一层光刻胶（</a:t>
            </a:r>
            <a:r>
              <a:rPr lang="en-US" altLang="zh-CN" dirty="0" smtClean="0"/>
              <a:t>PR</a:t>
            </a:r>
            <a:r>
              <a:rPr lang="zh-CN" altLang="en-US" dirty="0" smtClean="0"/>
              <a:t>），</a:t>
            </a:r>
            <a:r>
              <a:rPr lang="en-US" altLang="zh-CN" dirty="0" smtClean="0"/>
              <a:t/>
            </a:r>
            <a:br>
              <a:rPr lang="en-US" altLang="zh-CN" dirty="0" smtClean="0"/>
            </a:br>
            <a:r>
              <a:rPr lang="zh-CN" altLang="en-US" sz="2800" dirty="0" smtClean="0"/>
              <a:t>然后光线（</a:t>
            </a:r>
            <a:r>
              <a:rPr lang="en-US" altLang="zh-CN" sz="2800" dirty="0" smtClean="0"/>
              <a:t>Light</a:t>
            </a:r>
            <a:r>
              <a:rPr lang="zh-CN" altLang="en-US" sz="2800" dirty="0" smtClean="0"/>
              <a:t>）透过光刻版（</a:t>
            </a:r>
            <a:r>
              <a:rPr lang="en-US" altLang="zh-CN" sz="2800" dirty="0" smtClean="0"/>
              <a:t>Mask</a:t>
            </a:r>
            <a:r>
              <a:rPr lang="zh-CN" altLang="en-US" sz="2800" dirty="0" smtClean="0"/>
              <a:t>）对硅片进行曝光（</a:t>
            </a:r>
            <a:r>
              <a:rPr lang="en-US" altLang="zh-CN" sz="2800" dirty="0" smtClean="0"/>
              <a:t>Light Exposure</a:t>
            </a:r>
            <a:r>
              <a:rPr lang="zh-CN" altLang="en-US" sz="2800" dirty="0" smtClean="0"/>
              <a:t>）、</a:t>
            </a:r>
            <a:r>
              <a:rPr lang="en-US" altLang="zh-CN" sz="2800" dirty="0" smtClean="0"/>
              <a:t/>
            </a:r>
            <a:br>
              <a:rPr lang="en-US" altLang="zh-CN" sz="2800" dirty="0" smtClean="0"/>
            </a:br>
            <a:r>
              <a:rPr lang="zh-CN" altLang="en-US" sz="2800" dirty="0" smtClean="0"/>
              <a:t>显影（</a:t>
            </a:r>
            <a:r>
              <a:rPr lang="en-US" altLang="zh-CN" sz="2800" dirty="0" smtClean="0"/>
              <a:t>Developing</a:t>
            </a:r>
            <a:r>
              <a:rPr lang="zh-CN" altLang="en-US" sz="2800" dirty="0" smtClean="0"/>
              <a:t>）、</a:t>
            </a:r>
            <a:r>
              <a:rPr lang="en-US" altLang="zh-CN" sz="2800" dirty="0" smtClean="0"/>
              <a:t/>
            </a:r>
            <a:br>
              <a:rPr lang="en-US" altLang="zh-CN" sz="2800" dirty="0" smtClean="0"/>
            </a:br>
            <a:r>
              <a:rPr lang="zh-CN" altLang="en-US" sz="2800" dirty="0" smtClean="0"/>
              <a:t>烘干</a:t>
            </a:r>
            <a:r>
              <a:rPr lang="en-US" altLang="zh-CN" sz="2800" dirty="0" smtClean="0"/>
              <a:t>(Baking)</a:t>
            </a:r>
          </a:p>
          <a:p>
            <a:r>
              <a:rPr lang="zh-CN" altLang="en-US" dirty="0" smtClean="0"/>
              <a:t>之后进行刻蚀（</a:t>
            </a:r>
            <a:r>
              <a:rPr lang="en-US" altLang="zh-CN" dirty="0" smtClean="0"/>
              <a:t>Etching</a:t>
            </a:r>
            <a:r>
              <a:rPr lang="zh-CN" altLang="en-US" dirty="0" smtClean="0"/>
              <a:t>），</a:t>
            </a:r>
            <a:endParaRPr lang="en-US" altLang="zh-CN" dirty="0" smtClean="0"/>
          </a:p>
          <a:p>
            <a:r>
              <a:rPr lang="zh-CN" altLang="en-US" dirty="0" smtClean="0"/>
              <a:t>除去光刻胶之后，就在薄膜上得到了所需要的图案</a:t>
            </a:r>
            <a:endParaRPr lang="en-US" altLang="zh-CN" dirty="0" smtClean="0"/>
          </a:p>
          <a:p>
            <a:endParaRPr lang="en-US" altLang="zh-CN" dirty="0" smtClean="0"/>
          </a:p>
          <a:p>
            <a:endParaRPr lang="zh-CN" altLang="en-US" dirty="0"/>
          </a:p>
        </p:txBody>
      </p:sp>
      <p:sp>
        <p:nvSpPr>
          <p:cNvPr id="8" name="Rectangle 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97074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lvl="0"/>
            <a:r>
              <a:rPr lang="en-US" altLang="zh-CN" dirty="0" smtClean="0"/>
              <a:t> Micro/</a:t>
            </a:r>
            <a:r>
              <a:rPr lang="en-US" altLang="zh-CN" dirty="0" err="1" smtClean="0"/>
              <a:t>nano</a:t>
            </a:r>
            <a:r>
              <a:rPr lang="en-US" altLang="zh-CN" dirty="0" smtClean="0"/>
              <a:t> process</a:t>
            </a:r>
            <a:endParaRPr lang="zh-CN" altLang="en-US" dirty="0"/>
          </a:p>
        </p:txBody>
      </p:sp>
      <p:pic>
        <p:nvPicPr>
          <p:cNvPr id="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1742034"/>
            <a:ext cx="8229600" cy="4242294"/>
          </a:xfrm>
        </p:spPr>
      </p:pic>
      <p:sp>
        <p:nvSpPr>
          <p:cNvPr id="8" name="Rectangle 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62405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203325" y="606425"/>
            <a:ext cx="1954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zh-CN" sz="1800"/>
          </a:p>
        </p:txBody>
      </p:sp>
      <p:sp>
        <p:nvSpPr>
          <p:cNvPr id="17411" name="Rectangle 5"/>
          <p:cNvSpPr>
            <a:spLocks noGrp="1" noChangeArrowheads="1"/>
          </p:cNvSpPr>
          <p:nvPr>
            <p:ph type="title"/>
          </p:nvPr>
        </p:nvSpPr>
        <p:spPr>
          <a:xfrm>
            <a:off x="152400" y="228600"/>
            <a:ext cx="7772400" cy="1104900"/>
          </a:xfrm>
        </p:spPr>
        <p:txBody>
          <a:bodyPr/>
          <a:lstStyle/>
          <a:p>
            <a:pPr eaLnBrk="1" hangingPunct="1"/>
            <a:r>
              <a:rPr lang="en-US" altLang="zh-CN" sz="4000" b="1" dirty="0" smtClean="0"/>
              <a:t>Nano Technology:</a:t>
            </a:r>
            <a:r>
              <a:rPr lang="en-US" altLang="zh-CN" sz="4000" dirty="0" smtClean="0"/>
              <a:t> Photolithography</a:t>
            </a:r>
            <a:endParaRPr lang="en-US" altLang="zh-CN" sz="3200" dirty="0" smtClean="0"/>
          </a:p>
        </p:txBody>
      </p:sp>
      <p:pic>
        <p:nvPicPr>
          <p:cNvPr id="174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865313"/>
            <a:ext cx="5357813"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44"/>
          <p:cNvSpPr/>
          <p:nvPr/>
        </p:nvSpPr>
        <p:spPr>
          <a:xfrm>
            <a:off x="6444208" y="3140968"/>
            <a:ext cx="2016224" cy="1328023"/>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en-US" altLang="zh-CN" sz="2400" dirty="0" smtClean="0"/>
              <a:t>Reducing the size for the past 30 years</a:t>
            </a:r>
            <a:endParaRPr lang="zh-CN" altLang="en-US" sz="2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4689475" y="2035175"/>
            <a:ext cx="3609975" cy="34448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5363" name="Rectangle 3"/>
          <p:cNvSpPr>
            <a:spLocks noChangeArrowheads="1"/>
          </p:cNvSpPr>
          <p:nvPr/>
        </p:nvSpPr>
        <p:spPr bwMode="auto">
          <a:xfrm>
            <a:off x="5380038" y="1595438"/>
            <a:ext cx="1951037" cy="5762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5364" name="Oval 4"/>
          <p:cNvSpPr>
            <a:spLocks noChangeArrowheads="1"/>
          </p:cNvSpPr>
          <p:nvPr/>
        </p:nvSpPr>
        <p:spPr bwMode="auto">
          <a:xfrm>
            <a:off x="996950" y="1962150"/>
            <a:ext cx="3609975" cy="344646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5365" name="Rectangle 5"/>
          <p:cNvSpPr>
            <a:spLocks noChangeArrowheads="1"/>
          </p:cNvSpPr>
          <p:nvPr/>
        </p:nvSpPr>
        <p:spPr bwMode="auto">
          <a:xfrm>
            <a:off x="1827213" y="1524000"/>
            <a:ext cx="1949450" cy="57626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0246" name="AutoShape 6"/>
          <p:cNvSpPr>
            <a:spLocks noChangeArrowheads="1"/>
          </p:cNvSpPr>
          <p:nvPr/>
        </p:nvSpPr>
        <p:spPr bwMode="auto">
          <a:xfrm>
            <a:off x="2368550" y="3816350"/>
            <a:ext cx="1511300" cy="12827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47" name="AutoShape 7"/>
          <p:cNvSpPr>
            <a:spLocks noChangeArrowheads="1"/>
          </p:cNvSpPr>
          <p:nvPr/>
        </p:nvSpPr>
        <p:spPr bwMode="auto">
          <a:xfrm>
            <a:off x="1225550" y="3511550"/>
            <a:ext cx="1511300" cy="12827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48" name="AutoShape 8"/>
          <p:cNvSpPr>
            <a:spLocks noChangeArrowheads="1"/>
          </p:cNvSpPr>
          <p:nvPr/>
        </p:nvSpPr>
        <p:spPr bwMode="auto">
          <a:xfrm>
            <a:off x="3054350" y="2978150"/>
            <a:ext cx="1511300" cy="12827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49" name="AutoShape 9"/>
          <p:cNvSpPr>
            <a:spLocks noChangeArrowheads="1"/>
          </p:cNvSpPr>
          <p:nvPr/>
        </p:nvSpPr>
        <p:spPr bwMode="auto">
          <a:xfrm>
            <a:off x="1225550" y="2444750"/>
            <a:ext cx="1511300" cy="12827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50" name="AutoShape 10"/>
          <p:cNvSpPr>
            <a:spLocks noChangeArrowheads="1"/>
          </p:cNvSpPr>
          <p:nvPr/>
        </p:nvSpPr>
        <p:spPr bwMode="auto">
          <a:xfrm>
            <a:off x="2292350" y="2139950"/>
            <a:ext cx="1511300" cy="12827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51" name="AutoShape 11"/>
          <p:cNvSpPr>
            <a:spLocks noChangeArrowheads="1"/>
          </p:cNvSpPr>
          <p:nvPr/>
        </p:nvSpPr>
        <p:spPr bwMode="auto">
          <a:xfrm>
            <a:off x="5416550" y="22161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52" name="AutoShape 12"/>
          <p:cNvSpPr>
            <a:spLocks noChangeArrowheads="1"/>
          </p:cNvSpPr>
          <p:nvPr/>
        </p:nvSpPr>
        <p:spPr bwMode="auto">
          <a:xfrm>
            <a:off x="6178550" y="22161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53" name="AutoShape 13"/>
          <p:cNvSpPr>
            <a:spLocks noChangeArrowheads="1"/>
          </p:cNvSpPr>
          <p:nvPr/>
        </p:nvSpPr>
        <p:spPr bwMode="auto">
          <a:xfrm>
            <a:off x="6864350" y="22161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54" name="AutoShape 14"/>
          <p:cNvSpPr>
            <a:spLocks noChangeArrowheads="1"/>
          </p:cNvSpPr>
          <p:nvPr/>
        </p:nvSpPr>
        <p:spPr bwMode="auto">
          <a:xfrm>
            <a:off x="5035550" y="25971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55" name="AutoShape 15"/>
          <p:cNvSpPr>
            <a:spLocks noChangeArrowheads="1"/>
          </p:cNvSpPr>
          <p:nvPr/>
        </p:nvSpPr>
        <p:spPr bwMode="auto">
          <a:xfrm>
            <a:off x="5721350" y="25971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56" name="AutoShape 16"/>
          <p:cNvSpPr>
            <a:spLocks noChangeArrowheads="1"/>
          </p:cNvSpPr>
          <p:nvPr/>
        </p:nvSpPr>
        <p:spPr bwMode="auto">
          <a:xfrm>
            <a:off x="6178550" y="27495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57" name="AutoShape 17"/>
          <p:cNvSpPr>
            <a:spLocks noChangeArrowheads="1"/>
          </p:cNvSpPr>
          <p:nvPr/>
        </p:nvSpPr>
        <p:spPr bwMode="auto">
          <a:xfrm>
            <a:off x="6864350" y="27495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58" name="AutoShape 18"/>
          <p:cNvSpPr>
            <a:spLocks noChangeArrowheads="1"/>
          </p:cNvSpPr>
          <p:nvPr/>
        </p:nvSpPr>
        <p:spPr bwMode="auto">
          <a:xfrm>
            <a:off x="4730750" y="31305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59" name="AutoShape 19"/>
          <p:cNvSpPr>
            <a:spLocks noChangeArrowheads="1"/>
          </p:cNvSpPr>
          <p:nvPr/>
        </p:nvSpPr>
        <p:spPr bwMode="auto">
          <a:xfrm>
            <a:off x="7397750" y="29019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60" name="AutoShape 20"/>
          <p:cNvSpPr>
            <a:spLocks noChangeArrowheads="1"/>
          </p:cNvSpPr>
          <p:nvPr/>
        </p:nvSpPr>
        <p:spPr bwMode="auto">
          <a:xfrm>
            <a:off x="5416550" y="30543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61" name="AutoShape 21"/>
          <p:cNvSpPr>
            <a:spLocks noChangeArrowheads="1"/>
          </p:cNvSpPr>
          <p:nvPr/>
        </p:nvSpPr>
        <p:spPr bwMode="auto">
          <a:xfrm>
            <a:off x="6178550" y="32829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62" name="AutoShape 22"/>
          <p:cNvSpPr>
            <a:spLocks noChangeArrowheads="1"/>
          </p:cNvSpPr>
          <p:nvPr/>
        </p:nvSpPr>
        <p:spPr bwMode="auto">
          <a:xfrm>
            <a:off x="5111750" y="35115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63" name="AutoShape 23"/>
          <p:cNvSpPr>
            <a:spLocks noChangeArrowheads="1"/>
          </p:cNvSpPr>
          <p:nvPr/>
        </p:nvSpPr>
        <p:spPr bwMode="auto">
          <a:xfrm>
            <a:off x="6864350" y="32829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64" name="AutoShape 24"/>
          <p:cNvSpPr>
            <a:spLocks noChangeArrowheads="1"/>
          </p:cNvSpPr>
          <p:nvPr/>
        </p:nvSpPr>
        <p:spPr bwMode="auto">
          <a:xfrm>
            <a:off x="7473950" y="40449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65" name="AutoShape 25"/>
          <p:cNvSpPr>
            <a:spLocks noChangeArrowheads="1"/>
          </p:cNvSpPr>
          <p:nvPr/>
        </p:nvSpPr>
        <p:spPr bwMode="auto">
          <a:xfrm>
            <a:off x="7626350" y="34353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66" name="AutoShape 26"/>
          <p:cNvSpPr>
            <a:spLocks noChangeArrowheads="1"/>
          </p:cNvSpPr>
          <p:nvPr/>
        </p:nvSpPr>
        <p:spPr bwMode="auto">
          <a:xfrm>
            <a:off x="5645150" y="36639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67" name="AutoShape 27"/>
          <p:cNvSpPr>
            <a:spLocks noChangeArrowheads="1"/>
          </p:cNvSpPr>
          <p:nvPr/>
        </p:nvSpPr>
        <p:spPr bwMode="auto">
          <a:xfrm>
            <a:off x="4806950" y="38925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68" name="AutoShape 28"/>
          <p:cNvSpPr>
            <a:spLocks noChangeArrowheads="1"/>
          </p:cNvSpPr>
          <p:nvPr/>
        </p:nvSpPr>
        <p:spPr bwMode="auto">
          <a:xfrm>
            <a:off x="5340350" y="40449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69" name="AutoShape 29"/>
          <p:cNvSpPr>
            <a:spLocks noChangeArrowheads="1"/>
          </p:cNvSpPr>
          <p:nvPr/>
        </p:nvSpPr>
        <p:spPr bwMode="auto">
          <a:xfrm>
            <a:off x="6330950" y="38925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70" name="AutoShape 30"/>
          <p:cNvSpPr>
            <a:spLocks noChangeArrowheads="1"/>
          </p:cNvSpPr>
          <p:nvPr/>
        </p:nvSpPr>
        <p:spPr bwMode="auto">
          <a:xfrm>
            <a:off x="7016750" y="38925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71" name="AutoShape 31"/>
          <p:cNvSpPr>
            <a:spLocks noChangeArrowheads="1"/>
          </p:cNvSpPr>
          <p:nvPr/>
        </p:nvSpPr>
        <p:spPr bwMode="auto">
          <a:xfrm>
            <a:off x="5873750" y="42735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72" name="AutoShape 32"/>
          <p:cNvSpPr>
            <a:spLocks noChangeArrowheads="1"/>
          </p:cNvSpPr>
          <p:nvPr/>
        </p:nvSpPr>
        <p:spPr bwMode="auto">
          <a:xfrm>
            <a:off x="6711950" y="42735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73" name="AutoShape 33"/>
          <p:cNvSpPr>
            <a:spLocks noChangeArrowheads="1"/>
          </p:cNvSpPr>
          <p:nvPr/>
        </p:nvSpPr>
        <p:spPr bwMode="auto">
          <a:xfrm>
            <a:off x="5264150" y="45783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74" name="AutoShape 34"/>
          <p:cNvSpPr>
            <a:spLocks noChangeArrowheads="1"/>
          </p:cNvSpPr>
          <p:nvPr/>
        </p:nvSpPr>
        <p:spPr bwMode="auto">
          <a:xfrm>
            <a:off x="5873750" y="48069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75" name="AutoShape 35"/>
          <p:cNvSpPr>
            <a:spLocks noChangeArrowheads="1"/>
          </p:cNvSpPr>
          <p:nvPr/>
        </p:nvSpPr>
        <p:spPr bwMode="auto">
          <a:xfrm>
            <a:off x="6559550" y="48069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0276" name="AutoShape 36"/>
          <p:cNvSpPr>
            <a:spLocks noChangeArrowheads="1"/>
          </p:cNvSpPr>
          <p:nvPr/>
        </p:nvSpPr>
        <p:spPr bwMode="auto">
          <a:xfrm>
            <a:off x="7169150" y="4502150"/>
            <a:ext cx="673100" cy="596900"/>
          </a:xfrm>
          <a:prstGeom prst="star5">
            <a:avLst/>
          </a:prstGeom>
          <a:solidFill>
            <a:schemeClr val="accent1"/>
          </a:solidFill>
          <a:ln w="12700">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5397" name="Line 37"/>
          <p:cNvSpPr>
            <a:spLocks noChangeShapeType="1"/>
          </p:cNvSpPr>
          <p:nvPr/>
        </p:nvSpPr>
        <p:spPr bwMode="auto">
          <a:xfrm>
            <a:off x="2063750" y="2133600"/>
            <a:ext cx="151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398" name="Line 38"/>
          <p:cNvSpPr>
            <a:spLocks noChangeShapeType="1"/>
          </p:cNvSpPr>
          <p:nvPr/>
        </p:nvSpPr>
        <p:spPr bwMode="auto">
          <a:xfrm>
            <a:off x="5721350" y="2209800"/>
            <a:ext cx="1587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 name="Oval 40"/>
          <p:cNvSpPr/>
          <p:nvPr/>
        </p:nvSpPr>
        <p:spPr>
          <a:xfrm>
            <a:off x="1785938" y="3143250"/>
            <a:ext cx="285750" cy="214313"/>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42" name="Oval 41"/>
          <p:cNvSpPr/>
          <p:nvPr/>
        </p:nvSpPr>
        <p:spPr>
          <a:xfrm>
            <a:off x="2928938" y="2714625"/>
            <a:ext cx="285750" cy="214313"/>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43" name="Oval 42"/>
          <p:cNvSpPr/>
          <p:nvPr/>
        </p:nvSpPr>
        <p:spPr>
          <a:xfrm>
            <a:off x="5500688" y="3071813"/>
            <a:ext cx="285750" cy="2143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44" name="Oval 43"/>
          <p:cNvSpPr/>
          <p:nvPr/>
        </p:nvSpPr>
        <p:spPr>
          <a:xfrm>
            <a:off x="6643688" y="2643188"/>
            <a:ext cx="285750" cy="2143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45" name="Rounded Rectangle 44"/>
          <p:cNvSpPr/>
          <p:nvPr/>
        </p:nvSpPr>
        <p:spPr>
          <a:xfrm>
            <a:off x="3288441" y="5198653"/>
            <a:ext cx="2416175" cy="1328023"/>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en-US" altLang="zh-CN" sz="2400" dirty="0" smtClean="0"/>
              <a:t>Cost</a:t>
            </a:r>
            <a:endParaRPr lang="en-US" altLang="zh-CN" sz="2400" dirty="0"/>
          </a:p>
          <a:p>
            <a:pPr algn="ctr" fontAlgn="auto">
              <a:spcBef>
                <a:spcPts val="0"/>
              </a:spcBef>
              <a:spcAft>
                <a:spcPts val="0"/>
              </a:spcAft>
              <a:defRPr/>
            </a:pPr>
            <a:r>
              <a:rPr lang="en-US" altLang="zh-CN" sz="2400" dirty="0" smtClean="0"/>
              <a:t>Yield</a:t>
            </a:r>
            <a:endParaRPr lang="en-US" altLang="zh-CN" sz="2400" dirty="0"/>
          </a:p>
          <a:p>
            <a:pPr algn="ctr" fontAlgn="auto">
              <a:spcBef>
                <a:spcPts val="0"/>
              </a:spcBef>
              <a:spcAft>
                <a:spcPts val="0"/>
              </a:spcAft>
              <a:defRPr/>
            </a:pPr>
            <a:r>
              <a:rPr lang="en-US" altLang="zh-CN" sz="2400" dirty="0" smtClean="0"/>
              <a:t>More function</a:t>
            </a:r>
            <a:endParaRPr lang="zh-CN" altLang="en-US" sz="2400" dirty="0"/>
          </a:p>
        </p:txBody>
      </p:sp>
      <p:sp>
        <p:nvSpPr>
          <p:cNvPr id="15404" name="Title 48"/>
          <p:cNvSpPr>
            <a:spLocks noGrp="1"/>
          </p:cNvSpPr>
          <p:nvPr>
            <p:ph type="title"/>
          </p:nvPr>
        </p:nvSpPr>
        <p:spPr/>
        <p:txBody>
          <a:bodyPr/>
          <a:lstStyle/>
          <a:p>
            <a:r>
              <a:rPr lang="en-US" altLang="zh-CN" dirty="0"/>
              <a:t>Reducing the size </a:t>
            </a:r>
            <a:r>
              <a:rPr lang="en-US" altLang="zh-CN" dirty="0" smtClean="0"/>
              <a:t>, why?</a:t>
            </a:r>
            <a:endParaRPr lang="zh-CN" altLang="en-US" dirty="0" smtClean="0"/>
          </a:p>
        </p:txBody>
      </p:sp>
    </p:spTree>
    <p:extLst>
      <p:ext uri="{BB962C8B-B14F-4D97-AF65-F5344CB8AC3E}">
        <p14:creationId xmlns:p14="http://schemas.microsoft.com/office/powerpoint/2010/main" val="1183326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zh-CN" altLang="en-US" dirty="0" smtClean="0"/>
              <a:t>摩尔定律</a:t>
            </a:r>
            <a:r>
              <a:rPr lang="en-US" altLang="zh-CN" dirty="0" smtClean="0"/>
              <a:t>-</a:t>
            </a:r>
            <a:r>
              <a:rPr lang="zh-CN" altLang="en-US" dirty="0" smtClean="0"/>
              <a:t>集成技术发展进度法则</a:t>
            </a:r>
            <a:endParaRPr lang="zh-CN" altLang="en-US" dirty="0"/>
          </a:p>
        </p:txBody>
      </p:sp>
      <p:sp>
        <p:nvSpPr>
          <p:cNvPr id="14" name="Content Placeholder 13"/>
          <p:cNvSpPr>
            <a:spLocks noGrp="1"/>
          </p:cNvSpPr>
          <p:nvPr>
            <p:ph sz="half" idx="2"/>
          </p:nvPr>
        </p:nvSpPr>
        <p:spPr>
          <a:xfrm>
            <a:off x="5029232" y="1600200"/>
            <a:ext cx="3829048" cy="4525963"/>
          </a:xfrm>
        </p:spPr>
        <p:txBody>
          <a:bodyPr>
            <a:normAutofit/>
          </a:bodyPr>
          <a:lstStyle/>
          <a:p>
            <a:pPr>
              <a:buFont typeface="Wingdings" pitchFamily="2" charset="2"/>
              <a:buChar char="Ø"/>
            </a:pPr>
            <a:r>
              <a:rPr lang="en-US" altLang="zh-CN" dirty="0" smtClean="0"/>
              <a:t>MOSFET </a:t>
            </a:r>
            <a:r>
              <a:rPr lang="zh-CN" altLang="en-US" dirty="0" smtClean="0"/>
              <a:t>的数量和年呈指数增长</a:t>
            </a:r>
            <a:endParaRPr lang="en-US" altLang="zh-CN" dirty="0" smtClean="0"/>
          </a:p>
          <a:p>
            <a:pPr lvl="1">
              <a:buFont typeface="Wingdings" pitchFamily="2" charset="2"/>
              <a:buChar char="ü"/>
            </a:pPr>
            <a:r>
              <a:rPr lang="en-US" altLang="zh-CN" dirty="0" smtClean="0"/>
              <a:t>1millionX / 30yrs</a:t>
            </a:r>
            <a:r>
              <a:rPr lang="en-US" altLang="zh-CN" dirty="0" smtClean="0">
                <a:solidFill>
                  <a:srgbClr val="0070C0"/>
                </a:solidFill>
              </a:rPr>
              <a:t> • </a:t>
            </a:r>
            <a:r>
              <a:rPr lang="en-US" altLang="zh-CN" dirty="0" smtClean="0"/>
              <a:t>2X / month</a:t>
            </a:r>
            <a:r>
              <a:rPr lang="en-US" altLang="zh-CN" dirty="0" smtClean="0">
                <a:solidFill>
                  <a:srgbClr val="0070C0"/>
                </a:solidFill>
              </a:rPr>
              <a:t> • </a:t>
            </a:r>
            <a:r>
              <a:rPr lang="en-US" altLang="zh-CN" dirty="0" smtClean="0"/>
              <a:t>64K-64G</a:t>
            </a:r>
          </a:p>
          <a:p>
            <a:pPr lvl="1">
              <a:buFont typeface="Wingdings" pitchFamily="2" charset="2"/>
              <a:buChar char="ü"/>
            </a:pPr>
            <a:r>
              <a:rPr lang="en-US" altLang="zh-CN" dirty="0" smtClean="0"/>
              <a:t>K:10</a:t>
            </a:r>
            <a:r>
              <a:rPr lang="en-US" altLang="zh-CN" baseline="30000" dirty="0" smtClean="0"/>
              <a:t>3</a:t>
            </a:r>
            <a:r>
              <a:rPr lang="en-US" altLang="zh-CN" dirty="0" smtClean="0"/>
              <a:t>, M:10</a:t>
            </a:r>
            <a:r>
              <a:rPr lang="en-US" altLang="zh-CN" baseline="30000" dirty="0" smtClean="0"/>
              <a:t>6</a:t>
            </a:r>
            <a:r>
              <a:rPr lang="en-US" altLang="zh-CN" dirty="0" smtClean="0"/>
              <a:t>, G:10</a:t>
            </a:r>
            <a:r>
              <a:rPr lang="en-US" altLang="zh-CN" baseline="30000" dirty="0" smtClean="0"/>
              <a:t>9</a:t>
            </a:r>
            <a:endParaRPr lang="en-US" altLang="zh-CN" dirty="0" smtClean="0"/>
          </a:p>
          <a:p>
            <a:endParaRPr lang="en-US" altLang="zh-CN" dirty="0" smtClean="0"/>
          </a:p>
          <a:p>
            <a:pPr>
              <a:buFont typeface="Wingdings" pitchFamily="2" charset="2"/>
              <a:buChar char="Ø"/>
            </a:pPr>
            <a:r>
              <a:rPr lang="en-US" altLang="zh-CN" dirty="0" smtClean="0"/>
              <a:t>MOSFET, 2um – 0.050um,</a:t>
            </a:r>
            <a:r>
              <a:rPr lang="zh-CN" altLang="en-US" dirty="0" smtClean="0"/>
              <a:t> 等比例定律</a:t>
            </a:r>
            <a:r>
              <a:rPr lang="en-US" altLang="zh-CN" dirty="0" smtClean="0"/>
              <a:t>, Scaling Down Rule </a:t>
            </a:r>
          </a:p>
          <a:p>
            <a:endParaRPr lang="en-US" altLang="zh-CN" dirty="0" smtClean="0"/>
          </a:p>
          <a:p>
            <a:endParaRPr lang="zh-CN" altLang="en-US" dirty="0"/>
          </a:p>
        </p:txBody>
      </p:sp>
      <p:pic>
        <p:nvPicPr>
          <p:cNvPr id="15" name="Picture 4"/>
          <p:cNvPicPr>
            <a:picLocks noGrp="1" noChangeAspect="1" noChangeArrowheads="1"/>
          </p:cNvPicPr>
          <p:nvPr>
            <p:ph sz="half" idx="1"/>
          </p:nvPr>
        </p:nvPicPr>
        <p:blipFill>
          <a:blip r:embed="rId3"/>
          <a:srcRect/>
          <a:stretch>
            <a:fillRect/>
          </a:stretch>
        </p:blipFill>
        <p:spPr bwMode="auto">
          <a:xfrm>
            <a:off x="0" y="1500174"/>
            <a:ext cx="5110389" cy="4929222"/>
          </a:xfrm>
          <a:prstGeom prst="rect">
            <a:avLst/>
          </a:prstGeom>
          <a:noFill/>
          <a:ln w="9525">
            <a:noFill/>
            <a:miter lim="800000"/>
            <a:headEnd/>
            <a:tailEnd/>
          </a:ln>
          <a:effectLst/>
        </p:spPr>
      </p:pic>
      <p:sp>
        <p:nvSpPr>
          <p:cNvPr id="5" name="TextBox 4"/>
          <p:cNvSpPr txBox="1"/>
          <p:nvPr/>
        </p:nvSpPr>
        <p:spPr>
          <a:xfrm>
            <a:off x="2643174" y="6357958"/>
            <a:ext cx="415498" cy="369332"/>
          </a:xfrm>
          <a:prstGeom prst="rect">
            <a:avLst/>
          </a:prstGeom>
          <a:solidFill>
            <a:schemeClr val="bg1"/>
          </a:solidFill>
        </p:spPr>
        <p:txBody>
          <a:bodyPr wrap="none" rtlCol="0">
            <a:spAutoFit/>
          </a:bodyPr>
          <a:lstStyle/>
          <a:p>
            <a:r>
              <a:rPr lang="zh-CN" altLang="en-US" dirty="0" smtClean="0"/>
              <a:t>年</a:t>
            </a:r>
            <a:endParaRPr lang="zh-CN" altLang="en-US" dirty="0"/>
          </a:p>
        </p:txBody>
      </p:sp>
      <p:sp>
        <p:nvSpPr>
          <p:cNvPr id="6" name="TextBox 5"/>
          <p:cNvSpPr txBox="1"/>
          <p:nvPr/>
        </p:nvSpPr>
        <p:spPr>
          <a:xfrm rot="16200000">
            <a:off x="-613838" y="3332801"/>
            <a:ext cx="1715534" cy="369332"/>
          </a:xfrm>
          <a:prstGeom prst="rect">
            <a:avLst/>
          </a:prstGeom>
          <a:solidFill>
            <a:schemeClr val="bg1"/>
          </a:solidFill>
        </p:spPr>
        <p:txBody>
          <a:bodyPr wrap="none" rtlCol="0">
            <a:spAutoFit/>
          </a:bodyPr>
          <a:lstStyle/>
          <a:p>
            <a:r>
              <a:rPr lang="en-US" altLang="zh-CN" dirty="0" smtClean="0"/>
              <a:t>MOSFET </a:t>
            </a:r>
            <a:r>
              <a:rPr lang="zh-CN" altLang="en-US" dirty="0" smtClean="0"/>
              <a:t>的数量</a:t>
            </a:r>
            <a:endParaRPr lang="zh-CN" altLang="en-US" dirty="0"/>
          </a:p>
        </p:txBody>
      </p:sp>
      <p:sp>
        <p:nvSpPr>
          <p:cNvPr id="7" name="TextBox 6"/>
          <p:cNvSpPr txBox="1"/>
          <p:nvPr/>
        </p:nvSpPr>
        <p:spPr>
          <a:xfrm>
            <a:off x="1071538" y="2071678"/>
            <a:ext cx="1107996" cy="369332"/>
          </a:xfrm>
          <a:prstGeom prst="rect">
            <a:avLst/>
          </a:prstGeom>
          <a:noFill/>
        </p:spPr>
        <p:txBody>
          <a:bodyPr wrap="none" rtlCol="0">
            <a:spAutoFit/>
          </a:bodyPr>
          <a:lstStyle/>
          <a:p>
            <a:r>
              <a:rPr lang="zh-CN" altLang="en-US" dirty="0" smtClean="0"/>
              <a:t>经验曲线</a:t>
            </a:r>
            <a:endParaRPr lang="zh-CN" altLang="en-US" dirty="0"/>
          </a:p>
        </p:txBody>
      </p:sp>
    </p:spTree>
    <p:extLst>
      <p:ext uri="{BB962C8B-B14F-4D97-AF65-F5344CB8AC3E}">
        <p14:creationId xmlns:p14="http://schemas.microsoft.com/office/powerpoint/2010/main" val="3899526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zh-CN" b="1" smtClean="0"/>
              <a:t>Nano Technology: </a:t>
            </a:r>
            <a:r>
              <a:rPr lang="en-US" altLang="zh-CN" smtClean="0"/>
              <a:t>Thin film deposition</a:t>
            </a:r>
            <a:endParaRPr lang="zh-CN" altLang="en-US" smtClean="0"/>
          </a:p>
        </p:txBody>
      </p:sp>
      <p:sp>
        <p:nvSpPr>
          <p:cNvPr id="8" name="Content Placeholder 7"/>
          <p:cNvSpPr>
            <a:spLocks noGrp="1"/>
          </p:cNvSpPr>
          <p:nvPr>
            <p:ph idx="1"/>
          </p:nvPr>
        </p:nvSpPr>
        <p:spPr/>
        <p:txBody>
          <a:bodyPr rtlCol="0">
            <a:normAutofit fontScale="92500" lnSpcReduction="20000"/>
          </a:bodyPr>
          <a:lstStyle/>
          <a:p>
            <a:pPr eaLnBrk="1" fontAlgn="auto" hangingPunct="1">
              <a:spcAft>
                <a:spcPts val="0"/>
              </a:spcAft>
              <a:defRPr/>
            </a:pPr>
            <a:r>
              <a:rPr lang="en-US" altLang="zh-CN" dirty="0" smtClean="0"/>
              <a:t>Methods:</a:t>
            </a:r>
          </a:p>
          <a:p>
            <a:pPr lvl="1" eaLnBrk="1" fontAlgn="auto" hangingPunct="1">
              <a:spcAft>
                <a:spcPts val="0"/>
              </a:spcAft>
              <a:defRPr/>
            </a:pPr>
            <a:r>
              <a:rPr lang="en-US" altLang="zh-CN" dirty="0" smtClean="0"/>
              <a:t>PVD, CVD</a:t>
            </a:r>
            <a:endParaRPr lang="en-US" altLang="zh-CN" dirty="0" smtClean="0">
              <a:solidFill>
                <a:schemeClr val="bg1">
                  <a:lumMod val="65000"/>
                </a:schemeClr>
              </a:solidFill>
            </a:endParaRPr>
          </a:p>
          <a:p>
            <a:pPr lvl="1" eaLnBrk="1" fontAlgn="auto" hangingPunct="1">
              <a:spcAft>
                <a:spcPts val="0"/>
              </a:spcAft>
              <a:defRPr/>
            </a:pPr>
            <a:r>
              <a:rPr lang="en-US" altLang="zh-CN" dirty="0" smtClean="0"/>
              <a:t>Epitaxy</a:t>
            </a:r>
          </a:p>
          <a:p>
            <a:pPr lvl="1" eaLnBrk="1" fontAlgn="auto" hangingPunct="1">
              <a:spcAft>
                <a:spcPts val="0"/>
              </a:spcAft>
              <a:defRPr/>
            </a:pPr>
            <a:r>
              <a:rPr lang="en-US" altLang="zh-CN" dirty="0" smtClean="0"/>
              <a:t>Thermal</a:t>
            </a:r>
          </a:p>
          <a:p>
            <a:pPr eaLnBrk="1" fontAlgn="auto" hangingPunct="1">
              <a:spcAft>
                <a:spcPts val="0"/>
              </a:spcAft>
              <a:defRPr/>
            </a:pPr>
            <a:r>
              <a:rPr lang="en-US" altLang="zh-CN" dirty="0" smtClean="0"/>
              <a:t>Criteria:</a:t>
            </a:r>
          </a:p>
          <a:p>
            <a:pPr lvl="1" eaLnBrk="1" fontAlgn="auto" hangingPunct="1">
              <a:spcAft>
                <a:spcPts val="0"/>
              </a:spcAft>
              <a:defRPr/>
            </a:pPr>
            <a:r>
              <a:rPr lang="en-US" altLang="zh-CN" dirty="0" smtClean="0"/>
              <a:t>Uniformity, quality, defects, step coverage, deposition rate</a:t>
            </a:r>
          </a:p>
          <a:p>
            <a:pPr eaLnBrk="1" fontAlgn="auto" hangingPunct="1">
              <a:spcAft>
                <a:spcPts val="0"/>
              </a:spcAft>
              <a:defRPr/>
            </a:pPr>
            <a:r>
              <a:rPr lang="en-US" altLang="zh-CN" dirty="0" smtClean="0"/>
              <a:t>Materials</a:t>
            </a:r>
            <a:r>
              <a:rPr lang="zh-CN" altLang="en-US" dirty="0" smtClean="0"/>
              <a:t>：</a:t>
            </a:r>
            <a:endParaRPr lang="en-US" altLang="zh-CN" dirty="0" smtClean="0"/>
          </a:p>
          <a:p>
            <a:pPr lvl="1" eaLnBrk="1" fontAlgn="auto" hangingPunct="1">
              <a:spcAft>
                <a:spcPts val="0"/>
              </a:spcAft>
              <a:defRPr/>
            </a:pPr>
            <a:r>
              <a:rPr lang="en-US" altLang="zh-CN" dirty="0" smtClean="0"/>
              <a:t>Base material, Si</a:t>
            </a:r>
          </a:p>
          <a:p>
            <a:pPr lvl="1" eaLnBrk="1" fontAlgn="auto" hangingPunct="1">
              <a:spcAft>
                <a:spcPts val="0"/>
              </a:spcAft>
              <a:defRPr/>
            </a:pPr>
            <a:r>
              <a:rPr lang="en-US" altLang="zh-CN" dirty="0" smtClean="0"/>
              <a:t>Optical (LED, Solar) ,Magnetic (Compass), Stress (Strained Si)  </a:t>
            </a:r>
          </a:p>
          <a:p>
            <a:pPr eaLnBrk="1" fontAlgn="auto" hangingPunct="1">
              <a:spcAft>
                <a:spcPts val="0"/>
              </a:spcAft>
              <a:defRPr/>
            </a:pP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zh-CN" smtClean="0"/>
              <a:t>ALD: delicate thin film growth </a:t>
            </a:r>
            <a:endParaRPr lang="zh-CN" altLang="en-US" smtClean="0"/>
          </a:p>
        </p:txBody>
      </p:sp>
      <p:sp>
        <p:nvSpPr>
          <p:cNvPr id="21507" name="Text Placeholder 4"/>
          <p:cNvSpPr>
            <a:spLocks noGrp="1"/>
          </p:cNvSpPr>
          <p:nvPr>
            <p:ph type="body" idx="1"/>
          </p:nvPr>
        </p:nvSpPr>
        <p:spPr/>
        <p:txBody>
          <a:bodyPr/>
          <a:lstStyle/>
          <a:p>
            <a:pPr eaLnBrk="1" hangingPunct="1"/>
            <a:r>
              <a:rPr lang="en-US" altLang="zh-CN" smtClean="0"/>
              <a:t>Better thickness control</a:t>
            </a:r>
            <a:endParaRPr lang="zh-CN" altLang="en-US" smtClean="0"/>
          </a:p>
        </p:txBody>
      </p:sp>
      <p:sp>
        <p:nvSpPr>
          <p:cNvPr id="21508" name="Text Placeholder 6"/>
          <p:cNvSpPr>
            <a:spLocks noGrp="1"/>
          </p:cNvSpPr>
          <p:nvPr>
            <p:ph type="body" sz="quarter" idx="3"/>
          </p:nvPr>
        </p:nvSpPr>
        <p:spPr/>
        <p:txBody>
          <a:bodyPr/>
          <a:lstStyle/>
          <a:p>
            <a:pPr eaLnBrk="1" hangingPunct="1"/>
            <a:r>
              <a:rPr lang="en-US" altLang="zh-CN" smtClean="0"/>
              <a:t>Better 3D coverage</a:t>
            </a:r>
            <a:endParaRPr lang="zh-CN" altLang="en-US" smtClean="0"/>
          </a:p>
        </p:txBody>
      </p:sp>
      <p:pic>
        <p:nvPicPr>
          <p:cNvPr id="21510"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827584" y="2420888"/>
            <a:ext cx="6779096" cy="34108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620688"/>
            <a:ext cx="6888607" cy="6729149"/>
          </a:xfrm>
        </p:spPr>
      </p:pic>
      <p:sp>
        <p:nvSpPr>
          <p:cNvPr id="2" name="标题 1"/>
          <p:cNvSpPr>
            <a:spLocks noGrp="1"/>
          </p:cNvSpPr>
          <p:nvPr>
            <p:ph type="title"/>
          </p:nvPr>
        </p:nvSpPr>
        <p:spPr/>
        <p:txBody>
          <a:bodyPr/>
          <a:lstStyle/>
          <a:p>
            <a:r>
              <a:rPr lang="zh-CN" altLang="en-US" dirty="0"/>
              <a:t>上海交大微纳</a:t>
            </a:r>
            <a:r>
              <a:rPr lang="zh-CN" altLang="en-US" dirty="0" smtClean="0"/>
              <a:t>院</a:t>
            </a:r>
            <a:endParaRPr lang="en-US" dirty="0"/>
          </a:p>
        </p:txBody>
      </p:sp>
    </p:spTree>
    <p:extLst>
      <p:ext uri="{BB962C8B-B14F-4D97-AF65-F5344CB8AC3E}">
        <p14:creationId xmlns:p14="http://schemas.microsoft.com/office/powerpoint/2010/main" val="943566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zh-CN" b="1" smtClean="0"/>
              <a:t>Nano Technology:</a:t>
            </a:r>
            <a:r>
              <a:rPr lang="en-US" altLang="zh-CN" smtClean="0"/>
              <a:t> etching</a:t>
            </a:r>
            <a:endParaRPr lang="zh-CN" altLang="en-US" smtClean="0"/>
          </a:p>
        </p:txBody>
      </p:sp>
      <p:sp>
        <p:nvSpPr>
          <p:cNvPr id="8" name="Content Placeholder 7"/>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None/>
              <a:defRPr/>
            </a:pPr>
            <a:r>
              <a:rPr lang="en-US" altLang="zh-CN" dirty="0" smtClean="0"/>
              <a:t>【Wet etching】easy, hard to control lateral</a:t>
            </a:r>
          </a:p>
          <a:p>
            <a:pPr eaLnBrk="1" fontAlgn="auto" hangingPunct="1">
              <a:spcAft>
                <a:spcPts val="0"/>
              </a:spcAft>
              <a:buFont typeface="Arial" panose="020B0604020202020204" pitchFamily="34" charset="0"/>
              <a:buNone/>
              <a:defRPr/>
            </a:pPr>
            <a:r>
              <a:rPr lang="en-US" altLang="zh-CN" dirty="0" smtClean="0"/>
              <a:t>【Dry etching】ion + chemical, &lt; 0.1um patterning </a:t>
            </a:r>
          </a:p>
          <a:p>
            <a:pPr eaLnBrk="1" fontAlgn="auto" hangingPunct="1">
              <a:spcAft>
                <a:spcPts val="0"/>
              </a:spcAft>
              <a:buFont typeface="Arial" panose="020B0604020202020204" pitchFamily="34" charset="0"/>
              <a:buNone/>
              <a:defRPr/>
            </a:pPr>
            <a:r>
              <a:rPr lang="en-US" altLang="zh-CN" dirty="0" smtClean="0"/>
              <a:t>【Damascene】CMP, hard to etch Cu, Metal Gate</a:t>
            </a:r>
          </a:p>
          <a:p>
            <a:pPr eaLnBrk="1" fontAlgn="auto" hangingPunct="1">
              <a:spcAft>
                <a:spcPts val="0"/>
              </a:spcAft>
              <a:buFont typeface="Arial" panose="020B0604020202020204" pitchFamily="34" charset="0"/>
              <a:buNone/>
              <a:defRPr/>
            </a:pPr>
            <a:r>
              <a:rPr lang="en-US" altLang="zh-CN" dirty="0" smtClean="0">
                <a:solidFill>
                  <a:schemeClr val="bg1">
                    <a:lumMod val="50000"/>
                  </a:schemeClr>
                </a:solidFill>
              </a:rPr>
              <a:t>【3D Shaping】</a:t>
            </a:r>
            <a:r>
              <a:rPr lang="en-US" altLang="zh-CN" sz="5200" dirty="0" smtClean="0">
                <a:solidFill>
                  <a:schemeClr val="accent1"/>
                </a:solidFill>
              </a:rPr>
              <a:t>Σ</a:t>
            </a:r>
            <a:r>
              <a:rPr lang="en-US" altLang="zh-CN" dirty="0" smtClean="0"/>
              <a:t>  shape patterning, SiGe</a:t>
            </a:r>
          </a:p>
          <a:p>
            <a:pPr eaLnBrk="1" fontAlgn="auto" hangingPunct="1">
              <a:spcAft>
                <a:spcPts val="0"/>
              </a:spcAft>
              <a:buFont typeface="Arial" panose="020B0604020202020204" pitchFamily="34" charset="0"/>
              <a:buNone/>
              <a:defRPr/>
            </a:pPr>
            <a:endParaRPr lang="en-US" altLang="zh-CN" dirty="0" smtClean="0"/>
          </a:p>
          <a:p>
            <a:pPr algn="r" eaLnBrk="1" fontAlgn="auto" hangingPunct="1">
              <a:spcAft>
                <a:spcPts val="0"/>
              </a:spcAft>
              <a:buFont typeface="Arial" panose="020B0604020202020204" pitchFamily="34" charset="0"/>
              <a:buNone/>
              <a:defRPr/>
            </a:pPr>
            <a:r>
              <a:rPr lang="en-US" altLang="zh-CN" sz="2600" i="1" dirty="0" smtClean="0">
                <a:latin typeface="Times New Roman" pitchFamily="18" charset="0"/>
                <a:cs typeface="Times New Roman" pitchFamily="18" charset="0"/>
              </a:rPr>
              <a:t>isotropic vs. anisotropic, </a:t>
            </a:r>
          </a:p>
          <a:p>
            <a:pPr algn="r" eaLnBrk="1" fontAlgn="auto" hangingPunct="1">
              <a:spcAft>
                <a:spcPts val="0"/>
              </a:spcAft>
              <a:buFont typeface="Arial" panose="020B0604020202020204" pitchFamily="34" charset="0"/>
              <a:buNone/>
              <a:defRPr/>
            </a:pPr>
            <a:r>
              <a:rPr lang="en-US" altLang="zh-CN" sz="2600" i="1" dirty="0" smtClean="0">
                <a:latin typeface="Times New Roman" pitchFamily="18" charset="0"/>
                <a:cs typeface="Times New Roman" pitchFamily="18" charset="0"/>
              </a:rPr>
              <a:t>{111} &lt; {110} &lt; {100},</a:t>
            </a:r>
          </a:p>
          <a:p>
            <a:pPr algn="r" eaLnBrk="1" fontAlgn="auto" hangingPunct="1">
              <a:spcAft>
                <a:spcPts val="0"/>
              </a:spcAft>
              <a:buFont typeface="Arial" panose="020B0604020202020204" pitchFamily="34" charset="0"/>
              <a:buNone/>
              <a:defRPr/>
            </a:pPr>
            <a:r>
              <a:rPr lang="en-US" altLang="zh-CN" sz="2600" i="1" dirty="0" smtClean="0">
                <a:latin typeface="Times New Roman" pitchFamily="18" charset="0"/>
                <a:cs typeface="Times New Roman" pitchFamily="18" charset="0"/>
              </a:rPr>
              <a:t>selectivity, </a:t>
            </a:r>
          </a:p>
          <a:p>
            <a:pPr algn="r" eaLnBrk="1" fontAlgn="auto" hangingPunct="1">
              <a:spcAft>
                <a:spcPts val="0"/>
              </a:spcAft>
              <a:buFont typeface="Arial" panose="020B0604020202020204" pitchFamily="34" charset="0"/>
              <a:buNone/>
              <a:defRPr/>
            </a:pPr>
            <a:r>
              <a:rPr lang="en-US" altLang="zh-CN" sz="2600" i="1" dirty="0" smtClean="0">
                <a:latin typeface="Times New Roman" pitchFamily="18" charset="0"/>
                <a:cs typeface="Times New Roman" pitchFamily="18" charset="0"/>
              </a:rPr>
              <a:t>etch rate,</a:t>
            </a: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784600"/>
            <a:ext cx="28321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altLang="zh-CN" b="1" dirty="0" err="1" smtClean="0"/>
              <a:t>Nano</a:t>
            </a:r>
            <a:r>
              <a:rPr lang="en-US" altLang="zh-CN" b="1" dirty="0" smtClean="0"/>
              <a:t> Technology: </a:t>
            </a:r>
            <a:r>
              <a:rPr lang="en-US" altLang="zh-CN" dirty="0" smtClean="0"/>
              <a:t>modify the material</a:t>
            </a:r>
            <a:endParaRPr lang="zh-CN" altLang="en-US" dirty="0"/>
          </a:p>
        </p:txBody>
      </p:sp>
      <p:sp>
        <p:nvSpPr>
          <p:cNvPr id="25603" name="Content Placeholder 5"/>
          <p:cNvSpPr>
            <a:spLocks noGrp="1"/>
          </p:cNvSpPr>
          <p:nvPr>
            <p:ph idx="1"/>
          </p:nvPr>
        </p:nvSpPr>
        <p:spPr/>
        <p:txBody>
          <a:bodyPr/>
          <a:lstStyle/>
          <a:p>
            <a:pPr eaLnBrk="1" hangingPunct="1"/>
            <a:r>
              <a:rPr lang="en-US" altLang="zh-CN" smtClean="0"/>
              <a:t>Ion implantation, annealing</a:t>
            </a:r>
          </a:p>
          <a:p>
            <a:pPr eaLnBrk="1" hangingPunct="1"/>
            <a:r>
              <a:rPr lang="en-US" altLang="zh-CN" smtClean="0"/>
              <a:t>Salicide, sputtering, alloying</a:t>
            </a:r>
          </a:p>
          <a:p>
            <a:pPr eaLnBrk="1" hangingPunct="1"/>
            <a:r>
              <a:rPr lang="en-US" altLang="zh-CN" smtClean="0"/>
              <a:t>Post processing</a:t>
            </a:r>
          </a:p>
          <a:p>
            <a:pPr lvl="1" eaLnBrk="1" hangingPunct="1"/>
            <a:r>
              <a:rPr lang="en-US" altLang="zh-CN" smtClean="0"/>
              <a:t>FPGA</a:t>
            </a:r>
          </a:p>
          <a:p>
            <a:pPr lvl="1" eaLnBrk="1" hangingPunct="1"/>
            <a:r>
              <a:rPr lang="en-US" altLang="zh-CN" smtClean="0"/>
              <a:t>Flash </a:t>
            </a:r>
          </a:p>
          <a:p>
            <a:pPr lvl="1" eaLnBrk="1" hangingPunct="1"/>
            <a:r>
              <a:rPr lang="en-US" altLang="zh-CN" smtClean="0"/>
              <a:t>ROM, Fuse, anti-fuse</a:t>
            </a:r>
          </a:p>
          <a:p>
            <a:pPr eaLnBrk="1" hangingPunct="1"/>
            <a:endParaRPr lang="en-US" altLang="zh-CN"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285852" y="1357298"/>
            <a:ext cx="6500858" cy="5357850"/>
          </a:xfrm>
          <a:prstGeom prst="rect">
            <a:avLst/>
          </a:prstGeom>
          <a:noFill/>
          <a:ln w="9525">
            <a:noFill/>
            <a:miter lim="800000"/>
            <a:headEnd/>
            <a:tailEnd/>
          </a:ln>
          <a:effectLst/>
        </p:spPr>
      </p:pic>
      <p:sp>
        <p:nvSpPr>
          <p:cNvPr id="37" name="Title 36"/>
          <p:cNvSpPr>
            <a:spLocks noGrp="1"/>
          </p:cNvSpPr>
          <p:nvPr>
            <p:ph type="title"/>
          </p:nvPr>
        </p:nvSpPr>
        <p:spPr/>
        <p:txBody>
          <a:bodyPr/>
          <a:lstStyle/>
          <a:p>
            <a:r>
              <a:rPr lang="en-US" altLang="zh-CN" dirty="0" smtClean="0"/>
              <a:t>FEOL: smaller and smaller “T”s</a:t>
            </a:r>
            <a:endParaRPr lang="zh-CN" altLang="en-US" dirty="0"/>
          </a:p>
        </p:txBody>
      </p:sp>
      <p:cxnSp>
        <p:nvCxnSpPr>
          <p:cNvPr id="50" name="Straight Arrow Connector 49"/>
          <p:cNvCxnSpPr/>
          <p:nvPr/>
        </p:nvCxnSpPr>
        <p:spPr>
          <a:xfrm>
            <a:off x="5857884" y="6858000"/>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57884" y="5929330"/>
            <a:ext cx="1319676" cy="408623"/>
          </a:xfrm>
          <a:prstGeom prst="wedgeRoundRectCallout">
            <a:avLst>
              <a:gd name="adj1" fmla="val -84115"/>
              <a:gd name="adj2" fmla="val -233156"/>
              <a:gd name="adj3" fmla="val 16667"/>
            </a:avLst>
          </a:prstGeom>
          <a:solidFill>
            <a:schemeClr val="bg1">
              <a:alpha val="96000"/>
            </a:schemeClr>
          </a:solidFill>
          <a:ln>
            <a:solidFill>
              <a:srgbClr val="FFFF00"/>
            </a:solidFill>
          </a:ln>
        </p:spPr>
        <p:txBody>
          <a:bodyPr wrap="none" rtlCol="0">
            <a:spAutoFit/>
          </a:bodyPr>
          <a:lstStyle/>
          <a:p>
            <a:r>
              <a:rPr lang="en-US" altLang="zh-CN" dirty="0" smtClean="0"/>
              <a:t>Si Substrate</a:t>
            </a:r>
            <a:endParaRPr lang="zh-CN" altLang="en-US" dirty="0"/>
          </a:p>
        </p:txBody>
      </p:sp>
      <p:sp>
        <p:nvSpPr>
          <p:cNvPr id="11" name="TextBox 10"/>
          <p:cNvSpPr txBox="1"/>
          <p:nvPr/>
        </p:nvSpPr>
        <p:spPr>
          <a:xfrm>
            <a:off x="3286116" y="2857496"/>
            <a:ext cx="827352" cy="408623"/>
          </a:xfrm>
          <a:prstGeom prst="wedgeRoundRectCallout">
            <a:avLst>
              <a:gd name="adj1" fmla="val 62121"/>
              <a:gd name="adj2" fmla="val 140483"/>
              <a:gd name="adj3" fmla="val 16667"/>
            </a:avLst>
          </a:prstGeom>
          <a:solidFill>
            <a:schemeClr val="bg1">
              <a:alpha val="96000"/>
            </a:schemeClr>
          </a:solidFill>
          <a:ln>
            <a:solidFill>
              <a:srgbClr val="FFFF00"/>
            </a:solidFill>
          </a:ln>
        </p:spPr>
        <p:txBody>
          <a:bodyPr wrap="none" rtlCol="0">
            <a:spAutoFit/>
          </a:bodyPr>
          <a:lstStyle/>
          <a:p>
            <a:r>
              <a:rPr lang="en-US" altLang="zh-CN" dirty="0" smtClean="0"/>
              <a:t>Poly Si</a:t>
            </a:r>
            <a:endParaRPr lang="zh-CN" altLang="en-US" dirty="0"/>
          </a:p>
        </p:txBody>
      </p:sp>
      <p:sp>
        <p:nvSpPr>
          <p:cNvPr id="13" name="TextBox 12"/>
          <p:cNvSpPr txBox="1"/>
          <p:nvPr/>
        </p:nvSpPr>
        <p:spPr>
          <a:xfrm>
            <a:off x="5357818" y="2571744"/>
            <a:ext cx="761611" cy="408623"/>
          </a:xfrm>
          <a:prstGeom prst="wedgeRoundRectCallout">
            <a:avLst>
              <a:gd name="adj1" fmla="val -69747"/>
              <a:gd name="adj2" fmla="val 187273"/>
              <a:gd name="adj3" fmla="val 16667"/>
            </a:avLst>
          </a:prstGeom>
          <a:solidFill>
            <a:schemeClr val="bg1">
              <a:alpha val="96000"/>
            </a:schemeClr>
          </a:solidFill>
          <a:ln>
            <a:solidFill>
              <a:srgbClr val="FFFF00"/>
            </a:solidFill>
          </a:ln>
        </p:spPr>
        <p:txBody>
          <a:bodyPr wrap="none" rtlCol="0">
            <a:spAutoFit/>
          </a:bodyPr>
          <a:lstStyle/>
          <a:p>
            <a:r>
              <a:rPr lang="en-US" altLang="zh-CN" dirty="0" smtClean="0"/>
              <a:t>Si3N4</a:t>
            </a:r>
            <a:endParaRPr lang="zh-CN" altLang="en-US" dirty="0"/>
          </a:p>
        </p:txBody>
      </p:sp>
      <p:sp>
        <p:nvSpPr>
          <p:cNvPr id="15" name="TextBox 14"/>
          <p:cNvSpPr txBox="1"/>
          <p:nvPr/>
        </p:nvSpPr>
        <p:spPr>
          <a:xfrm>
            <a:off x="5357818" y="3429000"/>
            <a:ext cx="1392782" cy="408623"/>
          </a:xfrm>
          <a:prstGeom prst="wedgeRoundRectCallout">
            <a:avLst>
              <a:gd name="adj1" fmla="val -78578"/>
              <a:gd name="adj2" fmla="val 84539"/>
              <a:gd name="adj3" fmla="val 16667"/>
            </a:avLst>
          </a:prstGeom>
          <a:solidFill>
            <a:schemeClr val="bg1">
              <a:alpha val="96000"/>
            </a:schemeClr>
          </a:solidFill>
          <a:ln>
            <a:solidFill>
              <a:srgbClr val="FFFF00"/>
            </a:solidFill>
          </a:ln>
        </p:spPr>
        <p:txBody>
          <a:bodyPr wrap="none" rtlCol="0">
            <a:spAutoFit/>
          </a:bodyPr>
          <a:lstStyle/>
          <a:p>
            <a:r>
              <a:rPr lang="en-US" altLang="zh-CN" dirty="0" smtClean="0"/>
              <a:t>Buffer Oxide</a:t>
            </a:r>
            <a:endParaRPr lang="zh-CN" altLang="en-US" dirty="0"/>
          </a:p>
        </p:txBody>
      </p:sp>
      <p:sp>
        <p:nvSpPr>
          <p:cNvPr id="18" name="TextBox 17"/>
          <p:cNvSpPr txBox="1"/>
          <p:nvPr/>
        </p:nvSpPr>
        <p:spPr>
          <a:xfrm>
            <a:off x="3500430" y="2000240"/>
            <a:ext cx="929412" cy="408623"/>
          </a:xfrm>
          <a:prstGeom prst="wedgeRoundRectCallout">
            <a:avLst>
              <a:gd name="adj1" fmla="val 48886"/>
              <a:gd name="adj2" fmla="val 199478"/>
              <a:gd name="adj3" fmla="val 16667"/>
            </a:avLst>
          </a:prstGeom>
          <a:solidFill>
            <a:schemeClr val="bg1">
              <a:alpha val="96000"/>
            </a:schemeClr>
          </a:solidFill>
          <a:ln>
            <a:solidFill>
              <a:srgbClr val="FFFF00"/>
            </a:solidFill>
          </a:ln>
        </p:spPr>
        <p:txBody>
          <a:bodyPr wrap="none" rtlCol="0">
            <a:spAutoFit/>
          </a:bodyPr>
          <a:lstStyle/>
          <a:p>
            <a:r>
              <a:rPr lang="en-US" altLang="zh-CN" dirty="0" err="1" smtClean="0"/>
              <a:t>Silacide</a:t>
            </a:r>
            <a:endParaRPr lang="zh-CN" altLang="en-US" dirty="0"/>
          </a:p>
        </p:txBody>
      </p:sp>
      <p:sp>
        <p:nvSpPr>
          <p:cNvPr id="19" name="TextBox 18"/>
          <p:cNvSpPr txBox="1"/>
          <p:nvPr/>
        </p:nvSpPr>
        <p:spPr>
          <a:xfrm>
            <a:off x="2071670" y="5214950"/>
            <a:ext cx="929412" cy="408623"/>
          </a:xfrm>
          <a:prstGeom prst="wedgeRoundRectCallout">
            <a:avLst>
              <a:gd name="adj1" fmla="val -27512"/>
              <a:gd name="adj2" fmla="val -138221"/>
              <a:gd name="adj3" fmla="val 16667"/>
            </a:avLst>
          </a:prstGeom>
          <a:solidFill>
            <a:schemeClr val="bg1">
              <a:alpha val="96000"/>
            </a:schemeClr>
          </a:solidFill>
          <a:ln>
            <a:solidFill>
              <a:srgbClr val="FFFF00"/>
            </a:solidFill>
          </a:ln>
        </p:spPr>
        <p:txBody>
          <a:bodyPr wrap="none" rtlCol="0">
            <a:spAutoFit/>
          </a:bodyPr>
          <a:lstStyle/>
          <a:p>
            <a:r>
              <a:rPr lang="en-US" altLang="zh-CN" dirty="0" err="1" smtClean="0"/>
              <a:t>Silacide</a:t>
            </a:r>
            <a:endParaRPr lang="zh-CN" altLang="en-US" dirty="0"/>
          </a:p>
        </p:txBody>
      </p:sp>
    </p:spTree>
    <p:extLst>
      <p:ext uri="{BB962C8B-B14F-4D97-AF65-F5344CB8AC3E}">
        <p14:creationId xmlns:p14="http://schemas.microsoft.com/office/powerpoint/2010/main" val="221821196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p:cNvPicPr>
            <a:picLocks noChangeAspect="1" noChangeArrowheads="1"/>
          </p:cNvPicPr>
          <p:nvPr/>
        </p:nvPicPr>
        <p:blipFill>
          <a:blip r:embed="rId3"/>
          <a:srcRect/>
          <a:stretch>
            <a:fillRect/>
          </a:stretch>
        </p:blipFill>
        <p:spPr bwMode="auto">
          <a:xfrm>
            <a:off x="5715008" y="1193800"/>
            <a:ext cx="3200400" cy="5664200"/>
          </a:xfrm>
          <a:prstGeom prst="rect">
            <a:avLst/>
          </a:prstGeom>
          <a:noFill/>
          <a:ln w="9525">
            <a:noFill/>
            <a:miter lim="800000"/>
            <a:headEnd/>
            <a:tailEnd/>
          </a:ln>
          <a:effectLst/>
        </p:spPr>
      </p:pic>
      <p:sp>
        <p:nvSpPr>
          <p:cNvPr id="37" name="Title 36"/>
          <p:cNvSpPr>
            <a:spLocks noGrp="1"/>
          </p:cNvSpPr>
          <p:nvPr>
            <p:ph type="title"/>
          </p:nvPr>
        </p:nvSpPr>
        <p:spPr/>
        <p:txBody>
          <a:bodyPr/>
          <a:lstStyle/>
          <a:p>
            <a:r>
              <a:rPr lang="en-US" altLang="zh-CN" dirty="0" smtClean="0"/>
              <a:t>BEOL more and more “L”s</a:t>
            </a:r>
            <a:endParaRPr lang="zh-CN" altLang="en-US" dirty="0"/>
          </a:p>
        </p:txBody>
      </p:sp>
      <p:cxnSp>
        <p:nvCxnSpPr>
          <p:cNvPr id="50" name="Straight Arrow Connector 49"/>
          <p:cNvCxnSpPr/>
          <p:nvPr/>
        </p:nvCxnSpPr>
        <p:spPr>
          <a:xfrm>
            <a:off x="5857884" y="6858000"/>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7929586" y="714356"/>
            <a:ext cx="571504" cy="52864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0212" name="Picture 4"/>
          <p:cNvPicPr>
            <a:picLocks noChangeAspect="1" noChangeArrowheads="1"/>
          </p:cNvPicPr>
          <p:nvPr/>
        </p:nvPicPr>
        <p:blipFill>
          <a:blip r:embed="rId4"/>
          <a:srcRect/>
          <a:stretch>
            <a:fillRect/>
          </a:stretch>
        </p:blipFill>
        <p:spPr bwMode="auto">
          <a:xfrm>
            <a:off x="0" y="1193800"/>
            <a:ext cx="5130800" cy="5664200"/>
          </a:xfrm>
          <a:prstGeom prst="rect">
            <a:avLst/>
          </a:prstGeom>
          <a:noFill/>
          <a:ln w="9525">
            <a:noFill/>
            <a:miter lim="800000"/>
            <a:headEnd/>
            <a:tailEnd/>
          </a:ln>
          <a:effectLst/>
        </p:spPr>
      </p:pic>
      <p:sp>
        <p:nvSpPr>
          <p:cNvPr id="13" name="TextBox 12"/>
          <p:cNvSpPr txBox="1"/>
          <p:nvPr/>
        </p:nvSpPr>
        <p:spPr>
          <a:xfrm>
            <a:off x="5000628" y="4714884"/>
            <a:ext cx="944263" cy="408623"/>
          </a:xfrm>
          <a:prstGeom prst="wedgeRoundRectCallout">
            <a:avLst>
              <a:gd name="adj1" fmla="val -109601"/>
              <a:gd name="adj2" fmla="val 10285"/>
              <a:gd name="adj3" fmla="val 16667"/>
            </a:avLst>
          </a:prstGeom>
          <a:solidFill>
            <a:schemeClr val="bg1"/>
          </a:solidFill>
          <a:ln>
            <a:solidFill>
              <a:schemeClr val="accent1">
                <a:lumMod val="20000"/>
                <a:lumOff val="80000"/>
              </a:schemeClr>
            </a:solidFill>
          </a:ln>
        </p:spPr>
        <p:txBody>
          <a:bodyPr wrap="none" rtlCol="0">
            <a:spAutoFit/>
          </a:bodyPr>
          <a:lstStyle/>
          <a:p>
            <a:r>
              <a:rPr lang="en-US" altLang="zh-CN" dirty="0" smtClean="0"/>
              <a:t>Contact</a:t>
            </a:r>
            <a:endParaRPr lang="zh-CN" altLang="en-US" dirty="0"/>
          </a:p>
        </p:txBody>
      </p:sp>
      <p:sp>
        <p:nvSpPr>
          <p:cNvPr id="15" name="TextBox 14"/>
          <p:cNvSpPr txBox="1"/>
          <p:nvPr/>
        </p:nvSpPr>
        <p:spPr>
          <a:xfrm>
            <a:off x="5000628" y="4143380"/>
            <a:ext cx="532626" cy="408623"/>
          </a:xfrm>
          <a:prstGeom prst="wedgeRoundRectCallout">
            <a:avLst>
              <a:gd name="adj1" fmla="val -182895"/>
              <a:gd name="adj2" fmla="val 81149"/>
              <a:gd name="adj3" fmla="val 16667"/>
            </a:avLst>
          </a:prstGeom>
          <a:solidFill>
            <a:schemeClr val="bg1"/>
          </a:solidFill>
          <a:ln>
            <a:solidFill>
              <a:schemeClr val="accent1">
                <a:lumMod val="20000"/>
                <a:lumOff val="80000"/>
              </a:schemeClr>
            </a:solidFill>
          </a:ln>
        </p:spPr>
        <p:txBody>
          <a:bodyPr wrap="none" rtlCol="0">
            <a:spAutoFit/>
          </a:bodyPr>
          <a:lstStyle/>
          <a:p>
            <a:r>
              <a:rPr lang="en-US" altLang="zh-CN" dirty="0" smtClean="0"/>
              <a:t>M1</a:t>
            </a:r>
            <a:endParaRPr lang="zh-CN" altLang="en-US" dirty="0"/>
          </a:p>
        </p:txBody>
      </p:sp>
      <p:sp>
        <p:nvSpPr>
          <p:cNvPr id="14" name="TextBox 13"/>
          <p:cNvSpPr txBox="1"/>
          <p:nvPr/>
        </p:nvSpPr>
        <p:spPr>
          <a:xfrm>
            <a:off x="7215206" y="4000504"/>
            <a:ext cx="760199" cy="408623"/>
          </a:xfrm>
          <a:prstGeom prst="wedgeRoundRectCallout">
            <a:avLst>
              <a:gd name="adj1" fmla="val -14446"/>
              <a:gd name="adj2" fmla="val 103526"/>
              <a:gd name="adj3" fmla="val 16667"/>
            </a:avLst>
          </a:prstGeom>
          <a:solidFill>
            <a:schemeClr val="bg1"/>
          </a:solidFill>
          <a:ln>
            <a:solidFill>
              <a:schemeClr val="accent1">
                <a:lumMod val="20000"/>
                <a:lumOff val="80000"/>
              </a:schemeClr>
            </a:solidFill>
          </a:ln>
        </p:spPr>
        <p:txBody>
          <a:bodyPr wrap="none" rtlCol="0">
            <a:spAutoFit/>
          </a:bodyPr>
          <a:lstStyle/>
          <a:p>
            <a:r>
              <a:rPr lang="en-US" altLang="zh-CN" dirty="0" smtClean="0"/>
              <a:t>Oxide</a:t>
            </a:r>
            <a:endParaRPr lang="zh-CN" altLang="en-US" dirty="0"/>
          </a:p>
        </p:txBody>
      </p:sp>
      <p:sp>
        <p:nvSpPr>
          <p:cNvPr id="16" name="TextBox 15"/>
          <p:cNvSpPr txBox="1"/>
          <p:nvPr/>
        </p:nvSpPr>
        <p:spPr>
          <a:xfrm>
            <a:off x="5000628" y="3571876"/>
            <a:ext cx="516726" cy="408623"/>
          </a:xfrm>
          <a:prstGeom prst="wedgeRoundRectCallout">
            <a:avLst>
              <a:gd name="adj1" fmla="val -259181"/>
              <a:gd name="adj2" fmla="val 181847"/>
              <a:gd name="adj3" fmla="val 16667"/>
            </a:avLst>
          </a:prstGeom>
          <a:solidFill>
            <a:schemeClr val="bg1"/>
          </a:solidFill>
          <a:ln>
            <a:solidFill>
              <a:schemeClr val="accent1">
                <a:lumMod val="20000"/>
                <a:lumOff val="80000"/>
              </a:schemeClr>
            </a:solidFill>
          </a:ln>
        </p:spPr>
        <p:txBody>
          <a:bodyPr wrap="none" rtlCol="0">
            <a:spAutoFit/>
          </a:bodyPr>
          <a:lstStyle/>
          <a:p>
            <a:r>
              <a:rPr lang="en-US" altLang="zh-CN" dirty="0" smtClean="0"/>
              <a:t>Via</a:t>
            </a:r>
            <a:endParaRPr lang="zh-CN" altLang="en-US" dirty="0"/>
          </a:p>
        </p:txBody>
      </p:sp>
      <p:sp>
        <p:nvSpPr>
          <p:cNvPr id="17" name="TextBox 16"/>
          <p:cNvSpPr txBox="1"/>
          <p:nvPr/>
        </p:nvSpPr>
        <p:spPr>
          <a:xfrm>
            <a:off x="5000628" y="2857496"/>
            <a:ext cx="532626" cy="408623"/>
          </a:xfrm>
          <a:prstGeom prst="wedgeRoundRectCallout">
            <a:avLst>
              <a:gd name="adj1" fmla="val -245844"/>
              <a:gd name="adj2" fmla="val 275088"/>
              <a:gd name="adj3" fmla="val 16667"/>
            </a:avLst>
          </a:prstGeom>
          <a:solidFill>
            <a:schemeClr val="bg1"/>
          </a:solidFill>
          <a:ln>
            <a:solidFill>
              <a:schemeClr val="accent1">
                <a:lumMod val="20000"/>
                <a:lumOff val="80000"/>
              </a:schemeClr>
            </a:solidFill>
          </a:ln>
        </p:spPr>
        <p:txBody>
          <a:bodyPr wrap="none" rtlCol="0">
            <a:spAutoFit/>
          </a:bodyPr>
          <a:lstStyle/>
          <a:p>
            <a:r>
              <a:rPr lang="en-US" altLang="zh-CN" dirty="0" smtClean="0"/>
              <a:t>M2</a:t>
            </a:r>
            <a:endParaRPr lang="zh-CN" altLang="en-US" dirty="0"/>
          </a:p>
        </p:txBody>
      </p:sp>
      <p:sp>
        <p:nvSpPr>
          <p:cNvPr id="21" name="TextBox 20"/>
          <p:cNvSpPr txBox="1"/>
          <p:nvPr/>
        </p:nvSpPr>
        <p:spPr>
          <a:xfrm>
            <a:off x="6072198" y="3429000"/>
            <a:ext cx="467347" cy="408623"/>
          </a:xfrm>
          <a:prstGeom prst="wedgeRoundRectCallout">
            <a:avLst>
              <a:gd name="adj1" fmla="val 46230"/>
              <a:gd name="adj2" fmla="val -902"/>
              <a:gd name="adj3" fmla="val 16667"/>
            </a:avLst>
          </a:prstGeom>
          <a:solidFill>
            <a:schemeClr val="bg1"/>
          </a:solidFill>
          <a:ln>
            <a:solidFill>
              <a:schemeClr val="accent1">
                <a:lumMod val="20000"/>
                <a:lumOff val="80000"/>
              </a:schemeClr>
            </a:solidFill>
          </a:ln>
        </p:spPr>
        <p:txBody>
          <a:bodyPr wrap="none" rtlCol="0">
            <a:spAutoFit/>
          </a:bodyPr>
          <a:lstStyle/>
          <a:p>
            <a:r>
              <a:rPr lang="en-US" altLang="zh-CN" dirty="0" smtClean="0"/>
              <a:t>Cu</a:t>
            </a:r>
            <a:endParaRPr lang="zh-CN" altLang="en-US" dirty="0"/>
          </a:p>
        </p:txBody>
      </p:sp>
      <p:sp>
        <p:nvSpPr>
          <p:cNvPr id="18" name="TextBox 17"/>
          <p:cNvSpPr txBox="1"/>
          <p:nvPr/>
        </p:nvSpPr>
        <p:spPr>
          <a:xfrm>
            <a:off x="928662" y="5286388"/>
            <a:ext cx="3740238" cy="510778"/>
          </a:xfrm>
          <a:prstGeom prst="roundRect">
            <a:avLst/>
          </a:prstGeom>
          <a:solidFill>
            <a:schemeClr val="bg1"/>
          </a:solidFill>
        </p:spPr>
        <p:txBody>
          <a:bodyPr wrap="none" rtlCol="0">
            <a:spAutoFit/>
          </a:bodyPr>
          <a:lstStyle/>
          <a:p>
            <a:r>
              <a:rPr lang="en-US" altLang="zh-CN" sz="2400" dirty="0" smtClean="0"/>
              <a:t>SEM of Copper Interconnect</a:t>
            </a:r>
            <a:endParaRPr lang="zh-CN" altLang="en-US" sz="2400" dirty="0"/>
          </a:p>
        </p:txBody>
      </p:sp>
      <p:sp>
        <p:nvSpPr>
          <p:cNvPr id="19" name="TextBox 18"/>
          <p:cNvSpPr txBox="1"/>
          <p:nvPr/>
        </p:nvSpPr>
        <p:spPr>
          <a:xfrm>
            <a:off x="6858016" y="2928934"/>
            <a:ext cx="866141" cy="408623"/>
          </a:xfrm>
          <a:prstGeom prst="wedgeRoundRectCallout">
            <a:avLst>
              <a:gd name="adj1" fmla="val -91246"/>
              <a:gd name="adj2" fmla="val 308653"/>
              <a:gd name="adj3" fmla="val 16667"/>
            </a:avLst>
          </a:prstGeom>
          <a:solidFill>
            <a:schemeClr val="bg1"/>
          </a:solidFill>
          <a:ln>
            <a:solidFill>
              <a:schemeClr val="accent1">
                <a:lumMod val="20000"/>
                <a:lumOff val="80000"/>
              </a:schemeClr>
            </a:solidFill>
          </a:ln>
        </p:spPr>
        <p:txBody>
          <a:bodyPr wrap="none" rtlCol="0">
            <a:spAutoFit/>
          </a:bodyPr>
          <a:lstStyle/>
          <a:p>
            <a:r>
              <a:rPr lang="en-US" altLang="zh-CN" dirty="0" smtClean="0"/>
              <a:t>Nitride</a:t>
            </a:r>
            <a:endParaRPr lang="zh-CN" altLang="en-US" dirty="0"/>
          </a:p>
        </p:txBody>
      </p:sp>
      <p:sp>
        <p:nvSpPr>
          <p:cNvPr id="20" name="TextBox 19"/>
          <p:cNvSpPr txBox="1"/>
          <p:nvPr/>
        </p:nvSpPr>
        <p:spPr>
          <a:xfrm>
            <a:off x="7286644" y="4857761"/>
            <a:ext cx="379892" cy="405051"/>
          </a:xfrm>
          <a:prstGeom prst="wedgeRoundRectCallout">
            <a:avLst>
              <a:gd name="adj1" fmla="val -18431"/>
              <a:gd name="adj2" fmla="val 37557"/>
              <a:gd name="adj3" fmla="val 16667"/>
            </a:avLst>
          </a:prstGeom>
          <a:solidFill>
            <a:schemeClr val="bg1"/>
          </a:solidFill>
          <a:ln>
            <a:solidFill>
              <a:schemeClr val="accent1">
                <a:lumMod val="20000"/>
                <a:lumOff val="80000"/>
              </a:schemeClr>
            </a:solidFill>
          </a:ln>
        </p:spPr>
        <p:txBody>
          <a:bodyPr wrap="square" rtlCol="0">
            <a:spAutoFit/>
          </a:bodyPr>
          <a:lstStyle/>
          <a:p>
            <a:r>
              <a:rPr lang="en-US" altLang="zh-CN" dirty="0" smtClean="0"/>
              <a:t>Si</a:t>
            </a:r>
            <a:endParaRPr lang="zh-CN" altLang="en-US" dirty="0"/>
          </a:p>
        </p:txBody>
      </p:sp>
      <p:sp>
        <p:nvSpPr>
          <p:cNvPr id="22" name="TextBox 21"/>
          <p:cNvSpPr txBox="1"/>
          <p:nvPr/>
        </p:nvSpPr>
        <p:spPr>
          <a:xfrm>
            <a:off x="8072462" y="1714488"/>
            <a:ext cx="814407" cy="994767"/>
          </a:xfrm>
          <a:prstGeom prst="wedgeRoundRectCallout">
            <a:avLst>
              <a:gd name="adj1" fmla="val -20840"/>
              <a:gd name="adj2" fmla="val 46328"/>
              <a:gd name="adj3" fmla="val 16667"/>
            </a:avLst>
          </a:prstGeom>
          <a:solidFill>
            <a:schemeClr val="bg1"/>
          </a:solidFill>
          <a:ln>
            <a:solidFill>
              <a:schemeClr val="accent1">
                <a:lumMod val="20000"/>
                <a:lumOff val="80000"/>
              </a:schemeClr>
            </a:solidFill>
          </a:ln>
        </p:spPr>
        <p:txBody>
          <a:bodyPr wrap="none" rtlCol="0">
            <a:spAutoFit/>
          </a:bodyPr>
          <a:lstStyle/>
          <a:p>
            <a:pPr algn="ctr"/>
            <a:r>
              <a:rPr lang="en-US" altLang="zh-CN" dirty="0" smtClean="0"/>
              <a:t>ILD</a:t>
            </a:r>
          </a:p>
          <a:p>
            <a:pPr algn="ctr"/>
            <a:r>
              <a:rPr lang="zh-CN" altLang="en-US" dirty="0" smtClean="0"/>
              <a:t>淀积</a:t>
            </a:r>
            <a:r>
              <a:rPr lang="en-US" altLang="zh-CN" dirty="0" smtClean="0"/>
              <a:t>/</a:t>
            </a:r>
          </a:p>
          <a:p>
            <a:pPr algn="ctr"/>
            <a:r>
              <a:rPr lang="zh-CN" altLang="en-US" dirty="0" smtClean="0"/>
              <a:t>刻沟</a:t>
            </a:r>
            <a:endParaRPr lang="zh-CN" altLang="en-US" dirty="0"/>
          </a:p>
        </p:txBody>
      </p:sp>
      <p:sp>
        <p:nvSpPr>
          <p:cNvPr id="23" name="TextBox 22"/>
          <p:cNvSpPr txBox="1"/>
          <p:nvPr/>
        </p:nvSpPr>
        <p:spPr>
          <a:xfrm>
            <a:off x="8143191" y="3785481"/>
            <a:ext cx="715089" cy="715089"/>
          </a:xfrm>
          <a:prstGeom prst="wedgeRoundRectCallout">
            <a:avLst>
              <a:gd name="adj1" fmla="val -20840"/>
              <a:gd name="adj2" fmla="val 46328"/>
              <a:gd name="adj3" fmla="val 16667"/>
            </a:avLst>
          </a:prstGeom>
          <a:solidFill>
            <a:schemeClr val="bg1"/>
          </a:solidFill>
          <a:ln>
            <a:solidFill>
              <a:schemeClr val="accent1">
                <a:lumMod val="20000"/>
                <a:lumOff val="80000"/>
              </a:schemeClr>
            </a:solidFill>
          </a:ln>
        </p:spPr>
        <p:txBody>
          <a:bodyPr wrap="none" rtlCol="0">
            <a:spAutoFit/>
          </a:bodyPr>
          <a:lstStyle/>
          <a:p>
            <a:pPr algn="ctr"/>
            <a:r>
              <a:rPr lang="en-US" altLang="zh-CN" dirty="0" smtClean="0"/>
              <a:t>Cu</a:t>
            </a:r>
            <a:br>
              <a:rPr lang="en-US" altLang="zh-CN" dirty="0" smtClean="0"/>
            </a:br>
            <a:r>
              <a:rPr lang="zh-CN" altLang="en-US" dirty="0" smtClean="0"/>
              <a:t>淀积</a:t>
            </a:r>
            <a:endParaRPr lang="en-US" altLang="zh-CN" dirty="0" smtClean="0"/>
          </a:p>
        </p:txBody>
      </p:sp>
      <p:sp>
        <p:nvSpPr>
          <p:cNvPr id="24" name="TextBox 23"/>
          <p:cNvSpPr txBox="1"/>
          <p:nvPr/>
        </p:nvSpPr>
        <p:spPr>
          <a:xfrm>
            <a:off x="8143900" y="5572140"/>
            <a:ext cx="715090" cy="715089"/>
          </a:xfrm>
          <a:prstGeom prst="wedgeRoundRectCallout">
            <a:avLst>
              <a:gd name="adj1" fmla="val -20840"/>
              <a:gd name="adj2" fmla="val 46328"/>
              <a:gd name="adj3" fmla="val 16667"/>
            </a:avLst>
          </a:prstGeom>
          <a:solidFill>
            <a:schemeClr val="bg1"/>
          </a:solidFill>
          <a:ln>
            <a:solidFill>
              <a:schemeClr val="accent1">
                <a:lumMod val="20000"/>
                <a:lumOff val="80000"/>
              </a:schemeClr>
            </a:solidFill>
          </a:ln>
        </p:spPr>
        <p:txBody>
          <a:bodyPr wrap="none" rtlCol="0">
            <a:spAutoFit/>
          </a:bodyPr>
          <a:lstStyle/>
          <a:p>
            <a:pPr algn="ctr"/>
            <a:r>
              <a:rPr lang="en-US" altLang="zh-CN" dirty="0" smtClean="0"/>
              <a:t>CMP</a:t>
            </a:r>
          </a:p>
          <a:p>
            <a:pPr algn="ctr"/>
            <a:r>
              <a:rPr lang="zh-CN" altLang="en-US" dirty="0" smtClean="0"/>
              <a:t>磨平</a:t>
            </a:r>
            <a:endParaRPr lang="zh-CN" altLang="en-US" dirty="0"/>
          </a:p>
        </p:txBody>
      </p:sp>
      <p:sp>
        <p:nvSpPr>
          <p:cNvPr id="26" name="Rectangle 25"/>
          <p:cNvSpPr/>
          <p:nvPr/>
        </p:nvSpPr>
        <p:spPr>
          <a:xfrm>
            <a:off x="5929322" y="1214422"/>
            <a:ext cx="2286016" cy="35719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400" dirty="0" smtClean="0">
              <a:solidFill>
                <a:schemeClr val="tx1">
                  <a:lumMod val="95000"/>
                  <a:lumOff val="5000"/>
                </a:schemeClr>
              </a:solidFill>
            </a:endParaRPr>
          </a:p>
        </p:txBody>
      </p:sp>
    </p:spTree>
    <p:extLst>
      <p:ext uri="{BB962C8B-B14F-4D97-AF65-F5344CB8AC3E}">
        <p14:creationId xmlns:p14="http://schemas.microsoft.com/office/powerpoint/2010/main" val="2707826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 line</a:t>
            </a:r>
            <a:endParaRPr lang="zh-CN" altLang="en-US" dirty="0"/>
          </a:p>
        </p:txBody>
      </p:sp>
      <p:sp>
        <p:nvSpPr>
          <p:cNvPr id="3" name="内容占位符 2"/>
          <p:cNvSpPr>
            <a:spLocks noGrp="1"/>
          </p:cNvSpPr>
          <p:nvPr>
            <p:ph idx="1"/>
          </p:nvPr>
        </p:nvSpPr>
        <p:spPr/>
        <p:txBody>
          <a:bodyPr/>
          <a:lstStyle/>
          <a:p>
            <a:r>
              <a:rPr lang="en-US" altLang="zh-CN" dirty="0">
                <a:solidFill>
                  <a:schemeClr val="bg1">
                    <a:lumMod val="75000"/>
                  </a:schemeClr>
                </a:solidFill>
              </a:rPr>
              <a:t>NANO = Science + Material + Application + </a:t>
            </a:r>
            <a:r>
              <a:rPr lang="en-US" altLang="zh-CN" dirty="0" smtClean="0">
                <a:solidFill>
                  <a:schemeClr val="bg1">
                    <a:lumMod val="75000"/>
                  </a:schemeClr>
                </a:solidFill>
              </a:rPr>
              <a:t>Technology</a:t>
            </a:r>
          </a:p>
          <a:p>
            <a:endParaRPr lang="en-US" altLang="zh-CN" dirty="0"/>
          </a:p>
          <a:p>
            <a:r>
              <a:rPr lang="en-US" altLang="zh-CN" dirty="0" smtClean="0"/>
              <a:t>NANO - future trend </a:t>
            </a:r>
            <a:endParaRPr lang="zh-CN" altLang="en-US" dirty="0"/>
          </a:p>
        </p:txBody>
      </p:sp>
    </p:spTree>
    <p:extLst>
      <p:ext uri="{BB962C8B-B14F-4D97-AF65-F5344CB8AC3E}">
        <p14:creationId xmlns:p14="http://schemas.microsoft.com/office/powerpoint/2010/main" val="3473800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altLang="zh-CN" dirty="0" smtClean="0"/>
              <a:t>Nano trend</a:t>
            </a:r>
            <a:endParaRPr lang="zh-CN" altLang="en-US" dirty="0"/>
          </a:p>
        </p:txBody>
      </p:sp>
      <p:sp>
        <p:nvSpPr>
          <p:cNvPr id="8" name="Content Placeholder 7"/>
          <p:cNvSpPr>
            <a:spLocks noGrp="1"/>
          </p:cNvSpPr>
          <p:nvPr>
            <p:ph idx="1"/>
          </p:nvPr>
        </p:nvSpPr>
        <p:spPr/>
        <p:txBody>
          <a:bodyPr>
            <a:normAutofit/>
          </a:bodyPr>
          <a:lstStyle/>
          <a:p>
            <a:pPr lvl="0"/>
            <a:r>
              <a:rPr lang="en-US" altLang="zh-CN" dirty="0" smtClean="0"/>
              <a:t>Longer: </a:t>
            </a:r>
            <a:r>
              <a:rPr lang="zh-CN" altLang="en-US" dirty="0" smtClean="0"/>
              <a:t>长度方向：科研</a:t>
            </a:r>
            <a:endParaRPr lang="en-US" altLang="zh-CN" dirty="0" smtClean="0"/>
          </a:p>
          <a:p>
            <a:pPr lvl="1"/>
            <a:r>
              <a:rPr lang="zh-CN" altLang="en-US" dirty="0"/>
              <a:t>新</a:t>
            </a:r>
            <a:r>
              <a:rPr lang="zh-CN" altLang="en-US" dirty="0" smtClean="0"/>
              <a:t>的纳米材料（</a:t>
            </a:r>
            <a:r>
              <a:rPr lang="en-US" altLang="zh-CN" dirty="0" smtClean="0"/>
              <a:t>0D</a:t>
            </a:r>
            <a:r>
              <a:rPr lang="zh-CN" altLang="en-US" dirty="0" smtClean="0"/>
              <a:t>、</a:t>
            </a:r>
            <a:r>
              <a:rPr lang="en-US" altLang="zh-CN" dirty="0" smtClean="0"/>
              <a:t>1D</a:t>
            </a:r>
            <a:r>
              <a:rPr lang="zh-CN" altLang="en-US" dirty="0" smtClean="0"/>
              <a:t>、</a:t>
            </a:r>
            <a:r>
              <a:rPr lang="en-US" altLang="zh-CN" dirty="0" smtClean="0"/>
              <a:t>2D</a:t>
            </a:r>
            <a:r>
              <a:rPr lang="zh-CN" altLang="en-US" dirty="0" smtClean="0"/>
              <a:t>），人造材料</a:t>
            </a:r>
            <a:endParaRPr lang="en-US" altLang="zh-CN" dirty="0" smtClean="0"/>
          </a:p>
          <a:p>
            <a:pPr lvl="1"/>
            <a:r>
              <a:rPr lang="zh-CN" altLang="en-US" dirty="0" smtClean="0"/>
              <a:t>新的纳米物理、原理</a:t>
            </a:r>
            <a:endParaRPr lang="en-US" altLang="zh-CN" dirty="0" smtClean="0"/>
          </a:p>
          <a:p>
            <a:pPr lvl="1"/>
            <a:r>
              <a:rPr lang="zh-CN" altLang="en-US" dirty="0"/>
              <a:t>新</a:t>
            </a:r>
            <a:r>
              <a:rPr lang="zh-CN" altLang="en-US" dirty="0" smtClean="0"/>
              <a:t>的纳米器件、新</a:t>
            </a:r>
            <a:r>
              <a:rPr lang="zh-CN" altLang="en-US" dirty="0"/>
              <a:t>纳米</a:t>
            </a:r>
            <a:r>
              <a:rPr lang="zh-CN" altLang="en-US" dirty="0" smtClean="0"/>
              <a:t>结构</a:t>
            </a:r>
            <a:endParaRPr lang="en-US" altLang="zh-CN" dirty="0" smtClean="0"/>
          </a:p>
          <a:p>
            <a:pPr lvl="1"/>
            <a:r>
              <a:rPr lang="en-US" altLang="zh-CN" dirty="0" smtClean="0"/>
              <a:t>MEMS</a:t>
            </a:r>
            <a:endParaRPr lang="en-US" altLang="zh-CN" dirty="0"/>
          </a:p>
          <a:p>
            <a:endParaRPr lang="en-US" altLang="zh-CN" dirty="0" smtClean="0"/>
          </a:p>
          <a:p>
            <a:r>
              <a:rPr lang="en-US" altLang="zh-CN" dirty="0" smtClean="0"/>
              <a:t>Wider: </a:t>
            </a:r>
            <a:r>
              <a:rPr lang="zh-CN" altLang="en-US" dirty="0" smtClean="0"/>
              <a:t>宽度方向：应用</a:t>
            </a:r>
            <a:endParaRPr lang="en-US" altLang="zh-CN" dirty="0" smtClean="0"/>
          </a:p>
          <a:p>
            <a:pPr lvl="1"/>
            <a:r>
              <a:rPr lang="zh-CN" altLang="en-US" dirty="0"/>
              <a:t>利用现有</a:t>
            </a:r>
            <a:r>
              <a:rPr lang="zh-CN" altLang="en-US" dirty="0" smtClean="0"/>
              <a:t>的微纳技术进行跨学科的应用</a:t>
            </a:r>
            <a:endParaRPr lang="en-US" altLang="zh-CN" dirty="0" smtClean="0"/>
          </a:p>
        </p:txBody>
      </p:sp>
    </p:spTree>
    <p:extLst>
      <p:ext uri="{BB962C8B-B14F-4D97-AF65-F5344CB8AC3E}">
        <p14:creationId xmlns:p14="http://schemas.microsoft.com/office/powerpoint/2010/main" val="1218653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altLang="zh-CN" dirty="0" smtClean="0"/>
              <a:t>Longer</a:t>
            </a:r>
            <a:r>
              <a:rPr lang="zh-CN" altLang="en-US" dirty="0" smtClean="0"/>
              <a:t>：</a:t>
            </a:r>
            <a:r>
              <a:rPr lang="en-US" altLang="zh-CN" dirty="0" smtClean="0"/>
              <a:t>physics</a:t>
            </a:r>
            <a:endParaRPr lang="zh-CN" altLang="en-US" dirty="0"/>
          </a:p>
        </p:txBody>
      </p:sp>
      <p:sp>
        <p:nvSpPr>
          <p:cNvPr id="8" name="Content Placeholder 7"/>
          <p:cNvSpPr>
            <a:spLocks noGrp="1"/>
          </p:cNvSpPr>
          <p:nvPr>
            <p:ph idx="1"/>
          </p:nvPr>
        </p:nvSpPr>
        <p:spPr/>
        <p:txBody>
          <a:bodyPr>
            <a:normAutofit fontScale="85000" lnSpcReduction="10000"/>
          </a:bodyPr>
          <a:lstStyle/>
          <a:p>
            <a:r>
              <a:rPr lang="zh-CN" altLang="en-US" dirty="0" smtClean="0"/>
              <a:t>新材料</a:t>
            </a:r>
            <a:endParaRPr lang="en-US" altLang="zh-CN" dirty="0" smtClean="0"/>
          </a:p>
          <a:p>
            <a:pPr lvl="1"/>
            <a:r>
              <a:rPr lang="zh-CN" altLang="en-US" dirty="0" smtClean="0"/>
              <a:t>启发，用最便宜的材料，做成最不平凡的事，就是使用自然界</a:t>
            </a:r>
            <a:r>
              <a:rPr lang="zh-CN" altLang="en-US" dirty="0"/>
              <a:t>常用、便宜的</a:t>
            </a:r>
            <a:r>
              <a:rPr lang="zh-CN" altLang="en-US" dirty="0" smtClean="0"/>
              <a:t>材料，来造成革命性的变革。</a:t>
            </a:r>
            <a:endParaRPr lang="en-US" altLang="zh-CN" dirty="0"/>
          </a:p>
          <a:p>
            <a:pPr marL="971550" lvl="1" indent="-514350">
              <a:buFont typeface="+mj-lt"/>
              <a:buAutoNum type="arabicPeriod"/>
            </a:pPr>
            <a:r>
              <a:rPr lang="zh-CN" altLang="en-US" dirty="0" smtClean="0"/>
              <a:t>首先是</a:t>
            </a:r>
            <a:r>
              <a:rPr lang="en-US" altLang="zh-CN" dirty="0" smtClean="0"/>
              <a:t>Si</a:t>
            </a:r>
            <a:r>
              <a:rPr lang="zh-CN" altLang="en-US" dirty="0" smtClean="0"/>
              <a:t>，就是沙子，造成了现在的信息革命。</a:t>
            </a:r>
            <a:endParaRPr lang="en-US" altLang="zh-CN" dirty="0" smtClean="0"/>
          </a:p>
          <a:p>
            <a:pPr marL="971550" lvl="1" indent="-514350">
              <a:buFont typeface="+mj-lt"/>
              <a:buAutoNum type="arabicPeriod"/>
            </a:pPr>
            <a:r>
              <a:rPr lang="zh-CN" altLang="en-US" dirty="0" smtClean="0"/>
              <a:t>然后是</a:t>
            </a:r>
            <a:r>
              <a:rPr lang="en-US" altLang="zh-CN" dirty="0" smtClean="0"/>
              <a:t>C</a:t>
            </a:r>
            <a:r>
              <a:rPr lang="zh-CN" altLang="en-US" dirty="0" smtClean="0"/>
              <a:t>，就是</a:t>
            </a:r>
            <a:r>
              <a:rPr lang="zh-CN" altLang="en-US" dirty="0"/>
              <a:t>木头。碳：</a:t>
            </a:r>
            <a:r>
              <a:rPr lang="zh-CN" altLang="en-US" dirty="0" smtClean="0"/>
              <a:t>金刚石</a:t>
            </a:r>
            <a:r>
              <a:rPr lang="en-US" altLang="zh-CN" dirty="0" smtClean="0"/>
              <a:t>+</a:t>
            </a:r>
            <a:r>
              <a:rPr lang="zh-CN" altLang="en-US" dirty="0" smtClean="0"/>
              <a:t>石墨</a:t>
            </a:r>
            <a:r>
              <a:rPr lang="en-US" altLang="zh-CN" dirty="0" smtClean="0"/>
              <a:t>+C60+grephene+CNT</a:t>
            </a:r>
            <a:r>
              <a:rPr lang="zh-CN" altLang="en-US" dirty="0" smtClean="0"/>
              <a:t>，</a:t>
            </a:r>
            <a:r>
              <a:rPr lang="zh-CN" altLang="en-US" dirty="0"/>
              <a:t>同一种原子、分子，不同的组合方式  </a:t>
            </a:r>
            <a:r>
              <a:rPr lang="en-US" altLang="zh-CN" dirty="0"/>
              <a:t>=》</a:t>
            </a:r>
            <a:r>
              <a:rPr lang="zh-CN" altLang="en-US" dirty="0"/>
              <a:t>新的</a:t>
            </a:r>
            <a:r>
              <a:rPr lang="zh-CN" altLang="en-US" dirty="0" smtClean="0"/>
              <a:t>材料，旧瓶装新酒。</a:t>
            </a:r>
            <a:endParaRPr lang="en-US" altLang="zh-CN" dirty="0"/>
          </a:p>
          <a:p>
            <a:pPr marL="971550" lvl="1" indent="-514350">
              <a:buFont typeface="+mj-lt"/>
              <a:buAutoNum type="arabicPeriod"/>
            </a:pPr>
            <a:r>
              <a:rPr lang="en-US" altLang="zh-CN" dirty="0" err="1" smtClean="0"/>
              <a:t>然后是</a:t>
            </a:r>
            <a:r>
              <a:rPr lang="en-US" altLang="zh-CN" dirty="0" smtClean="0"/>
              <a:t> H</a:t>
            </a:r>
            <a:r>
              <a:rPr lang="en-US" altLang="zh-CN" baseline="-25000" dirty="0" smtClean="0"/>
              <a:t>2</a:t>
            </a:r>
            <a:r>
              <a:rPr lang="en-US" altLang="zh-CN" dirty="0" smtClean="0"/>
              <a:t>O</a:t>
            </a:r>
            <a:r>
              <a:rPr lang="zh-CN" altLang="en-US" dirty="0" smtClean="0"/>
              <a:t>，水里面的内容是很多的，不仅包含了物质层次，也包含了意识层次。</a:t>
            </a:r>
            <a:endParaRPr lang="en-US" altLang="zh-CN" dirty="0"/>
          </a:p>
          <a:p>
            <a:pPr lvl="0"/>
            <a:r>
              <a:rPr lang="zh-CN" altLang="en-US" dirty="0" smtClean="0"/>
              <a:t>新器件、新原理</a:t>
            </a:r>
            <a:endParaRPr lang="en-US" altLang="zh-CN" dirty="0" smtClean="0"/>
          </a:p>
          <a:p>
            <a:pPr lvl="0"/>
            <a:r>
              <a:rPr lang="zh-CN" altLang="en-US" dirty="0" smtClean="0"/>
              <a:t>新结构、</a:t>
            </a:r>
            <a:r>
              <a:rPr lang="en-US" altLang="zh-CN" dirty="0" smtClean="0"/>
              <a:t>MEMS</a:t>
            </a:r>
          </a:p>
          <a:p>
            <a:pPr lvl="0"/>
            <a:endParaRPr lang="zh-CN" altLang="en-US" dirty="0" smtClean="0"/>
          </a:p>
          <a:p>
            <a:pPr lvl="0">
              <a:buNone/>
            </a:pPr>
            <a:endParaRPr lang="en-US" altLang="zh-CN" dirty="0" smtClean="0"/>
          </a:p>
        </p:txBody>
      </p:sp>
    </p:spTree>
    <p:extLst>
      <p:ext uri="{BB962C8B-B14F-4D97-AF65-F5344CB8AC3E}">
        <p14:creationId xmlns:p14="http://schemas.microsoft.com/office/powerpoint/2010/main" val="1047380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altLang="zh-CN" dirty="0" smtClean="0"/>
              <a:t>Wider</a:t>
            </a:r>
            <a:r>
              <a:rPr lang="zh-CN" altLang="en-US" dirty="0" smtClean="0"/>
              <a:t>：应用</a:t>
            </a:r>
            <a:endParaRPr lang="zh-CN" altLang="en-US" dirty="0"/>
          </a:p>
        </p:txBody>
      </p:sp>
      <p:sp>
        <p:nvSpPr>
          <p:cNvPr id="6" name="Content Placeholder 7"/>
          <p:cNvSpPr txBox="1">
            <a:spLocks/>
          </p:cNvSpPr>
          <p:nvPr/>
        </p:nvSpPr>
        <p:spPr>
          <a:xfrm>
            <a:off x="457200" y="16002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48162" name="Picture 2"/>
          <p:cNvPicPr>
            <a:picLocks noGrp="1" noChangeAspect="1" noChangeArrowheads="1"/>
          </p:cNvPicPr>
          <p:nvPr>
            <p:ph idx="1"/>
          </p:nvPr>
        </p:nvPicPr>
        <p:blipFill>
          <a:blip r:embed="rId3"/>
          <a:srcRect/>
          <a:stretch>
            <a:fillRect/>
          </a:stretch>
        </p:blipFill>
        <p:spPr bwMode="auto">
          <a:xfrm>
            <a:off x="548922" y="1417638"/>
            <a:ext cx="8046156" cy="4525963"/>
          </a:xfrm>
          <a:prstGeom prst="rect">
            <a:avLst/>
          </a:prstGeom>
          <a:noFill/>
          <a:ln w="9525">
            <a:noFill/>
            <a:miter lim="800000"/>
            <a:headEnd/>
            <a:tailEnd/>
          </a:ln>
          <a:effectLst/>
        </p:spPr>
      </p:pic>
      <p:sp>
        <p:nvSpPr>
          <p:cNvPr id="2" name="矩形 1"/>
          <p:cNvSpPr/>
          <p:nvPr/>
        </p:nvSpPr>
        <p:spPr>
          <a:xfrm>
            <a:off x="813001" y="6139835"/>
            <a:ext cx="7848872" cy="830997"/>
          </a:xfrm>
          <a:prstGeom prst="rect">
            <a:avLst/>
          </a:prstGeom>
        </p:spPr>
        <p:txBody>
          <a:bodyPr wrap="square">
            <a:spAutoFit/>
          </a:bodyPr>
          <a:lstStyle/>
          <a:p>
            <a:r>
              <a:rPr lang="zh-CN" altLang="en-US" sz="2400" dirty="0" smtClean="0"/>
              <a:t>基本思路，科技人人白日梦。</a:t>
            </a:r>
            <a:endParaRPr lang="en-US" altLang="zh-CN" sz="2400" dirty="0" smtClean="0"/>
          </a:p>
          <a:p>
            <a:r>
              <a:rPr lang="zh-CN" altLang="en-US" sz="2400" dirty="0" smtClean="0"/>
              <a:t>也就是将</a:t>
            </a:r>
            <a:r>
              <a:rPr lang="zh-CN" altLang="en-US" sz="2400" dirty="0"/>
              <a:t>自己的</a:t>
            </a:r>
            <a:r>
              <a:rPr lang="zh-CN" altLang="en-US" sz="2400" dirty="0" smtClean="0"/>
              <a:t>所长、技术与</a:t>
            </a:r>
            <a:r>
              <a:rPr lang="zh-CN" altLang="en-US" sz="2400" dirty="0"/>
              <a:t>经历用于要用的</a:t>
            </a:r>
            <a:r>
              <a:rPr lang="zh-CN" altLang="en-US" sz="2400" dirty="0" smtClean="0"/>
              <a:t>领域</a:t>
            </a:r>
            <a:r>
              <a:rPr lang="en-US" altLang="zh-CN" sz="2400" dirty="0" smtClean="0"/>
              <a:t> </a:t>
            </a:r>
            <a:r>
              <a:rPr lang="zh-CN" altLang="en-US" sz="2400" dirty="0" smtClean="0"/>
              <a:t>。</a:t>
            </a:r>
            <a:endParaRPr lang="zh-CN" altLang="en-US" sz="2400" dirty="0"/>
          </a:p>
        </p:txBody>
      </p:sp>
      <p:sp>
        <p:nvSpPr>
          <p:cNvPr id="3" name="文本框 2"/>
          <p:cNvSpPr txBox="1"/>
          <p:nvPr/>
        </p:nvSpPr>
        <p:spPr>
          <a:xfrm>
            <a:off x="548922" y="1403966"/>
            <a:ext cx="7911510" cy="646331"/>
          </a:xfrm>
          <a:prstGeom prst="rect">
            <a:avLst/>
          </a:prstGeom>
          <a:solidFill>
            <a:schemeClr val="tx1"/>
          </a:solidFill>
        </p:spPr>
        <p:txBody>
          <a:bodyPr wrap="square" rtlCol="0">
            <a:spAutoFit/>
          </a:bodyPr>
          <a:lstStyle/>
          <a:p>
            <a:r>
              <a:rPr lang="zh-CN" altLang="en-US" dirty="0" smtClean="0">
                <a:solidFill>
                  <a:schemeClr val="bg1"/>
                </a:solidFill>
              </a:rPr>
              <a:t>这张图是</a:t>
            </a:r>
            <a:r>
              <a:rPr lang="en-US" altLang="zh-CN" dirty="0" smtClean="0">
                <a:solidFill>
                  <a:schemeClr val="bg1"/>
                </a:solidFill>
              </a:rPr>
              <a:t>2006年时候的图</a:t>
            </a:r>
            <a:r>
              <a:rPr lang="zh-CN" altLang="en-US" dirty="0" smtClean="0">
                <a:solidFill>
                  <a:schemeClr val="bg1"/>
                </a:solidFill>
              </a:rPr>
              <a:t>。</a:t>
            </a:r>
            <a:r>
              <a:rPr lang="en-US" altLang="zh-CN" dirty="0" err="1" smtClean="0">
                <a:solidFill>
                  <a:schemeClr val="bg1"/>
                </a:solidFill>
              </a:rPr>
              <a:t>那个时候图里面的这些东西还都是分立的元件。现在，他们都已经被集成了，就是现在我们的智能手机</a:t>
            </a:r>
            <a:r>
              <a:rPr lang="en-US" altLang="zh-CN" dirty="0" smtClean="0">
                <a:solidFill>
                  <a:schemeClr val="bg1"/>
                </a:solidFill>
              </a:rPr>
              <a:t>。</a:t>
            </a:r>
            <a:endParaRPr lang="zh-CN" altLang="en-US" dirty="0">
              <a:solidFill>
                <a:schemeClr val="bg1"/>
              </a:solidFill>
            </a:endParaRPr>
          </a:p>
        </p:txBody>
      </p:sp>
    </p:spTree>
    <p:extLst>
      <p:ext uri="{BB962C8B-B14F-4D97-AF65-F5344CB8AC3E}">
        <p14:creationId xmlns:p14="http://schemas.microsoft.com/office/powerpoint/2010/main" val="436837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zh-CN" smtClean="0"/>
              <a:t>Summary</a:t>
            </a:r>
            <a:endParaRPr lang="zh-CN" altLang="en-US" smtClean="0"/>
          </a:p>
        </p:txBody>
      </p:sp>
      <p:sp>
        <p:nvSpPr>
          <p:cNvPr id="27651" name="Content Placeholder 2"/>
          <p:cNvSpPr>
            <a:spLocks noGrp="1"/>
          </p:cNvSpPr>
          <p:nvPr>
            <p:ph idx="1"/>
          </p:nvPr>
        </p:nvSpPr>
        <p:spPr/>
        <p:txBody>
          <a:bodyPr/>
          <a:lstStyle/>
          <a:p>
            <a:pPr eaLnBrk="1" hangingPunct="1">
              <a:spcBef>
                <a:spcPct val="0"/>
              </a:spcBef>
            </a:pPr>
            <a:r>
              <a:rPr lang="en-US" altLang="zh-CN" dirty="0"/>
              <a:t> </a:t>
            </a:r>
            <a:r>
              <a:rPr lang="en-US" altLang="zh-CN" dirty="0" smtClean="0"/>
              <a:t>Nano </a:t>
            </a:r>
            <a:r>
              <a:rPr lang="en-US" altLang="zh-CN" dirty="0"/>
              <a:t>is a </a:t>
            </a:r>
            <a:r>
              <a:rPr lang="en-US" altLang="zh-CN" dirty="0" err="1"/>
              <a:t>multidicipilinary</a:t>
            </a:r>
            <a:r>
              <a:rPr lang="en-US" altLang="zh-CN" dirty="0"/>
              <a:t> of Physics + Chemistry + Biology + </a:t>
            </a:r>
            <a:r>
              <a:rPr lang="en-US" altLang="zh-CN" dirty="0" err="1"/>
              <a:t>nano</a:t>
            </a:r>
            <a:r>
              <a:rPr lang="en-US" altLang="zh-CN" dirty="0"/>
              <a:t> Engineering</a:t>
            </a:r>
          </a:p>
          <a:p>
            <a:pPr eaLnBrk="1" hangingPunct="1">
              <a:spcBef>
                <a:spcPct val="0"/>
              </a:spcBef>
            </a:pPr>
            <a:r>
              <a:rPr lang="en-US" altLang="zh-CN" dirty="0"/>
              <a:t>Nano has 4 main aspects: Science, Material, Application and Technology</a:t>
            </a:r>
            <a:endParaRPr lang="zh-CN" altLang="en-US" dirty="0"/>
          </a:p>
          <a:p>
            <a:pPr eaLnBrk="1" hangingPunct="1"/>
            <a:r>
              <a:rPr lang="en-US" altLang="zh-CN" dirty="0" smtClean="0"/>
              <a:t>3 main nanotechnologies </a:t>
            </a:r>
            <a:r>
              <a:rPr lang="zh-CN" altLang="en-US" dirty="0" smtClean="0"/>
              <a:t>：</a:t>
            </a:r>
            <a:r>
              <a:rPr lang="en-US" altLang="zh-CN" dirty="0" smtClean="0"/>
              <a:t>photolithography, etching, and thin film, in the playground of </a:t>
            </a:r>
            <a:r>
              <a:rPr lang="en-US" altLang="zh-CN" dirty="0" err="1" smtClean="0"/>
              <a:t>nano</a:t>
            </a:r>
            <a:r>
              <a:rPr lang="en-US" altLang="zh-CN" dirty="0"/>
              <a:t>/</a:t>
            </a:r>
            <a:r>
              <a:rPr lang="en-US" altLang="zh-CN" dirty="0" smtClean="0"/>
              <a:t>MEMS fabrication.</a:t>
            </a:r>
          </a:p>
          <a:p>
            <a:pPr eaLnBrk="1" hangingPunct="1"/>
            <a:r>
              <a:rPr lang="en-US" altLang="zh-CN" dirty="0"/>
              <a:t>MEMS + SOC may offer a large application and market place to play.  </a:t>
            </a:r>
          </a:p>
          <a:p>
            <a:pPr eaLnBrk="1" hangingPunct="1"/>
            <a:endParaRPr lang="zh-CN" alt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zh-CN" altLang="en-US" dirty="0" smtClean="0"/>
              <a:t>习题</a:t>
            </a:r>
          </a:p>
        </p:txBody>
      </p:sp>
      <p:sp>
        <p:nvSpPr>
          <p:cNvPr id="27651" name="Content Placeholder 2"/>
          <p:cNvSpPr>
            <a:spLocks noGrp="1"/>
          </p:cNvSpPr>
          <p:nvPr>
            <p:ph idx="1"/>
          </p:nvPr>
        </p:nvSpPr>
        <p:spPr/>
        <p:txBody>
          <a:bodyPr/>
          <a:lstStyle/>
          <a:p>
            <a:pPr eaLnBrk="1" hangingPunct="1"/>
            <a:r>
              <a:rPr lang="en-US" altLang="zh-CN" dirty="0" smtClean="0"/>
              <a:t>Nano</a:t>
            </a:r>
            <a:r>
              <a:rPr lang="zh-CN" altLang="en-US" dirty="0" smtClean="0"/>
              <a:t>的</a:t>
            </a:r>
            <a:r>
              <a:rPr lang="en-US" altLang="zh-CN" dirty="0" smtClean="0"/>
              <a:t>4</a:t>
            </a:r>
            <a:r>
              <a:rPr lang="zh-CN" altLang="en-US" dirty="0" smtClean="0"/>
              <a:t>个方面？</a:t>
            </a:r>
            <a:endParaRPr lang="en-US" altLang="zh-CN" dirty="0" smtClean="0"/>
          </a:p>
          <a:p>
            <a:pPr eaLnBrk="1" hangingPunct="1"/>
            <a:r>
              <a:rPr lang="en-US" altLang="zh-CN" dirty="0" smtClean="0"/>
              <a:t>Nano </a:t>
            </a:r>
            <a:r>
              <a:rPr lang="zh-CN" altLang="en-US" dirty="0" smtClean="0"/>
              <a:t>跨学科？几个学科？</a:t>
            </a:r>
            <a:endParaRPr lang="en-US" altLang="zh-CN" dirty="0" smtClean="0"/>
          </a:p>
          <a:p>
            <a:pPr eaLnBrk="1" hangingPunct="1"/>
            <a:r>
              <a:rPr lang="en-US" altLang="zh-CN" dirty="0"/>
              <a:t>Nano </a:t>
            </a:r>
            <a:r>
              <a:rPr lang="en-US" altLang="zh-CN" dirty="0" smtClean="0"/>
              <a:t>Technology </a:t>
            </a:r>
            <a:r>
              <a:rPr lang="zh-CN" altLang="en-US" dirty="0" smtClean="0"/>
              <a:t>的</a:t>
            </a:r>
            <a:r>
              <a:rPr lang="en-US" altLang="zh-CN" dirty="0" smtClean="0"/>
              <a:t>4</a:t>
            </a:r>
            <a:r>
              <a:rPr lang="zh-CN" altLang="en-US" dirty="0" smtClean="0"/>
              <a:t>个基本工艺？</a:t>
            </a:r>
            <a:endParaRPr lang="en-US" altLang="zh-CN" dirty="0"/>
          </a:p>
          <a:p>
            <a:pPr eaLnBrk="1" hangingPunct="1"/>
            <a:r>
              <a:rPr lang="zh-CN" altLang="en-US" dirty="0" smtClean="0"/>
              <a:t>“加法的”几种方法？</a:t>
            </a:r>
            <a:endParaRPr lang="en-US" altLang="zh-CN" dirty="0" smtClean="0"/>
          </a:p>
          <a:p>
            <a:pPr eaLnBrk="1" hangingPunct="1"/>
            <a:r>
              <a:rPr lang="zh-CN" altLang="en-US" dirty="0" smtClean="0"/>
              <a:t>“减法的”几种方法？</a:t>
            </a:r>
            <a:endParaRPr lang="en-US" altLang="zh-CN" dirty="0" smtClean="0"/>
          </a:p>
          <a:p>
            <a:pPr eaLnBrk="1" hangingPunct="1"/>
            <a:r>
              <a:rPr lang="en-US" altLang="zh-CN" dirty="0"/>
              <a:t>Micro/</a:t>
            </a:r>
            <a:r>
              <a:rPr lang="en-US" altLang="zh-CN" dirty="0" err="1"/>
              <a:t>nano</a:t>
            </a:r>
            <a:r>
              <a:rPr lang="en-US" altLang="zh-CN" dirty="0"/>
              <a:t> </a:t>
            </a:r>
            <a:r>
              <a:rPr lang="en-US" altLang="zh-CN" dirty="0" smtClean="0"/>
              <a:t>process </a:t>
            </a:r>
            <a:r>
              <a:rPr lang="zh-CN" altLang="en-US" dirty="0" smtClean="0"/>
              <a:t>的示意图？</a:t>
            </a:r>
            <a:endParaRPr lang="en-US" altLang="zh-CN" dirty="0" smtClean="0"/>
          </a:p>
          <a:p>
            <a:pPr eaLnBrk="1" hangingPunct="1"/>
            <a:r>
              <a:rPr lang="zh-CN" altLang="en-US" dirty="0" smtClean="0"/>
              <a:t>缩减光刻尺寸对微纳工艺集成电路发展的三项基本贡献？</a:t>
            </a:r>
            <a:endParaRPr lang="en-US" altLang="zh-CN" dirty="0" smtClean="0"/>
          </a:p>
          <a:p>
            <a:pPr eaLnBrk="1" hangingPunct="1"/>
            <a:r>
              <a:rPr lang="zh-CN" altLang="en-US" dirty="0"/>
              <a:t>微纳学</a:t>
            </a:r>
            <a:r>
              <a:rPr lang="zh-CN" altLang="en-US" dirty="0" smtClean="0"/>
              <a:t>的未来发展的两种方向？</a:t>
            </a:r>
            <a:endParaRPr lang="en-US" altLang="zh-CN" dirty="0" smtClean="0"/>
          </a:p>
          <a:p>
            <a:pPr eaLnBrk="1" hangingPunct="1"/>
            <a:endParaRPr lang="zh-CN" altLang="en-US" dirty="0" smtClean="0"/>
          </a:p>
        </p:txBody>
      </p:sp>
    </p:spTree>
    <p:extLst>
      <p:ext uri="{BB962C8B-B14F-4D97-AF65-F5344CB8AC3E}">
        <p14:creationId xmlns:p14="http://schemas.microsoft.com/office/powerpoint/2010/main" val="165350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14282" y="1428736"/>
          <a:ext cx="878684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7"/>
          <p:cNvSpPr>
            <a:spLocks noGrp="1"/>
          </p:cNvSpPr>
          <p:nvPr>
            <p:ph type="title"/>
          </p:nvPr>
        </p:nvSpPr>
        <p:spPr>
          <a:xfrm>
            <a:off x="457200" y="274638"/>
            <a:ext cx="8229600" cy="1654164"/>
          </a:xfrm>
        </p:spPr>
        <p:txBody>
          <a:bodyPr>
            <a:normAutofit fontScale="90000"/>
          </a:bodyPr>
          <a:lstStyle/>
          <a:p>
            <a:pPr lvl="0"/>
            <a:r>
              <a:rPr lang="en-US" altLang="zh-CN" dirty="0" smtClean="0"/>
              <a:t>NANO : </a:t>
            </a:r>
            <a:r>
              <a:rPr lang="en-US" altLang="zh-CN" b="1" dirty="0" smtClean="0"/>
              <a:t>1-100nm</a:t>
            </a:r>
            <a:r>
              <a:rPr lang="en-US" altLang="zh-CN" dirty="0" smtClean="0"/>
              <a:t/>
            </a:r>
            <a:br>
              <a:rPr lang="en-US" altLang="zh-CN" dirty="0" smtClean="0"/>
            </a:br>
            <a:r>
              <a:rPr lang="en-US" altLang="zh-CN" dirty="0" smtClean="0"/>
              <a:t>NANO: </a:t>
            </a:r>
            <a:r>
              <a:rPr lang="en-US" b="1" dirty="0" smtClean="0"/>
              <a:t>multi-disciplinary</a:t>
            </a:r>
            <a:br>
              <a:rPr lang="en-US" b="1" dirty="0" smtClean="0"/>
            </a:br>
            <a:r>
              <a:rPr lang="en-US" dirty="0" smtClean="0"/>
              <a:t>NANO:</a:t>
            </a:r>
            <a:r>
              <a:rPr lang="en-US" b="1" dirty="0" smtClean="0"/>
              <a:t> New world</a:t>
            </a:r>
            <a:endParaRPr lang="zh-CN" altLang="en-US" dirty="0"/>
          </a:p>
        </p:txBody>
      </p:sp>
    </p:spTree>
    <p:extLst>
      <p:ext uri="{BB962C8B-B14F-4D97-AF65-F5344CB8AC3E}">
        <p14:creationId xmlns:p14="http://schemas.microsoft.com/office/powerpoint/2010/main" val="1052867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625" y="928688"/>
            <a:ext cx="8229600" cy="1143000"/>
          </a:xfrm>
        </p:spPr>
        <p:txBody>
          <a:bodyPr rtlCol="0">
            <a:normAutofit/>
          </a:bodyPr>
          <a:lstStyle/>
          <a:p>
            <a:pPr eaLnBrk="1" fontAlgn="auto" hangingPunct="1">
              <a:spcAft>
                <a:spcPts val="0"/>
              </a:spcAft>
              <a:defRPr/>
            </a:pPr>
            <a:r>
              <a:rPr lang="en-US" altLang="zh-CN" smtClean="0">
                <a:solidFill>
                  <a:schemeClr val="bg2">
                    <a:lumMod val="50000"/>
                  </a:schemeClr>
                </a:solidFill>
              </a:rPr>
              <a:t>FIN</a:t>
            </a:r>
            <a:endParaRPr lang="zh-CN" altLang="en-US">
              <a:solidFill>
                <a:schemeClr val="bg2">
                  <a:lumMod val="50000"/>
                </a:schemeClr>
              </a:solidFill>
            </a:endParaRPr>
          </a:p>
        </p:txBody>
      </p:sp>
      <p:pic>
        <p:nvPicPr>
          <p:cNvPr id="51203" name="Picture 3" descr="C:\Users\Administrator\Desktop\My Pictures\9a911335tw1dpifnele1xj.jpg"/>
          <p:cNvPicPr>
            <a:picLocks noGrp="1" noChangeAspect="1" noChangeArrowheads="1"/>
          </p:cNvPicPr>
          <p:nvPr>
            <p:ph idx="1"/>
          </p:nvPr>
        </p:nvPicPr>
        <p:blipFill>
          <a:blip r:embed="rId3"/>
          <a:srcRect/>
          <a:stretch>
            <a:fillRect/>
          </a:stretch>
        </p:blipFill>
        <p:spPr>
          <a:xfrm>
            <a:off x="2451747" y="1857364"/>
            <a:ext cx="3977641" cy="3175483"/>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9" name="Title 3"/>
          <p:cNvSpPr txBox="1">
            <a:spLocks/>
          </p:cNvSpPr>
          <p:nvPr/>
        </p:nvSpPr>
        <p:spPr>
          <a:xfrm>
            <a:off x="357188" y="4929188"/>
            <a:ext cx="8229600" cy="1143000"/>
          </a:xfrm>
          <a:prstGeom prst="rect">
            <a:avLst/>
          </a:prstGeom>
        </p:spPr>
        <p:txBody>
          <a:bodyPr anchor="ctr">
            <a:normAutofit/>
          </a:bodyPr>
          <a:lstStyle/>
          <a:p>
            <a:pPr algn="ctr" eaLnBrk="1" fontAlgn="auto" hangingPunct="1">
              <a:spcAft>
                <a:spcPts val="0"/>
              </a:spcAft>
              <a:defRPr/>
            </a:pPr>
            <a:r>
              <a:rPr lang="en-US" altLang="zh-CN" sz="4400">
                <a:solidFill>
                  <a:schemeClr val="bg2">
                    <a:lumMod val="50000"/>
                  </a:schemeClr>
                </a:solidFill>
                <a:latin typeface="+mj-lt"/>
                <a:ea typeface="+mj-ea"/>
                <a:cs typeface="+mj-cs"/>
              </a:rPr>
              <a:t>Thank you!</a:t>
            </a:r>
            <a:endParaRPr lang="zh-CN" altLang="en-US" sz="4400">
              <a:solidFill>
                <a:schemeClr val="bg2">
                  <a:lumMod val="5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7"/>
          <p:cNvSpPr>
            <a:spLocks noGrp="1"/>
          </p:cNvSpPr>
          <p:nvPr>
            <p:ph type="title"/>
          </p:nvPr>
        </p:nvSpPr>
        <p:spPr/>
        <p:txBody>
          <a:bodyPr/>
          <a:lstStyle/>
          <a:p>
            <a:pPr eaLnBrk="1" hangingPunct="1"/>
            <a:r>
              <a:rPr lang="en-US" altLang="zh-CN" smtClean="0"/>
              <a:t>NANO in a glance</a:t>
            </a:r>
            <a:endParaRPr lang="zh-CN" altLang="en-US" smtClean="0"/>
          </a:p>
        </p:txBody>
      </p:sp>
      <p:sp>
        <p:nvSpPr>
          <p:cNvPr id="5123" name="内容占位符 6"/>
          <p:cNvSpPr>
            <a:spLocks noGrp="1"/>
          </p:cNvSpPr>
          <p:nvPr>
            <p:ph sz="half" idx="1"/>
          </p:nvPr>
        </p:nvSpPr>
        <p:spPr/>
        <p:txBody>
          <a:bodyPr/>
          <a:lstStyle/>
          <a:p>
            <a:pPr eaLnBrk="1" hangingPunct="1"/>
            <a:r>
              <a:rPr lang="en-US" altLang="zh-CN" dirty="0" smtClean="0"/>
              <a:t>NANO is:</a:t>
            </a:r>
          </a:p>
          <a:p>
            <a:pPr eaLnBrk="1" hangingPunct="1"/>
            <a:endParaRPr lang="en-US" altLang="zh-CN" dirty="0" smtClean="0"/>
          </a:p>
          <a:p>
            <a:pPr lvl="1" eaLnBrk="1" hangingPunct="1"/>
            <a:r>
              <a:rPr lang="en-US" altLang="zh-CN" dirty="0" smtClean="0"/>
              <a:t>NANO is the study of </a:t>
            </a:r>
            <a:br>
              <a:rPr lang="en-US" altLang="zh-CN" dirty="0" smtClean="0"/>
            </a:br>
            <a:r>
              <a:rPr lang="en-US" altLang="zh-CN" dirty="0" smtClean="0"/>
              <a:t>1-100 nm range</a:t>
            </a:r>
          </a:p>
          <a:p>
            <a:pPr lvl="1" eaLnBrk="1" hangingPunct="1"/>
            <a:r>
              <a:rPr lang="en-US" altLang="zh-CN" dirty="0" smtClean="0"/>
              <a:t>NANO is a multi-disciplinary</a:t>
            </a:r>
          </a:p>
          <a:p>
            <a:pPr lvl="1" eaLnBrk="1" hangingPunct="1"/>
            <a:r>
              <a:rPr lang="en-US" altLang="zh-CN" dirty="0" smtClean="0"/>
              <a:t>NANO opens a new world</a:t>
            </a:r>
            <a:br>
              <a:rPr lang="en-US" altLang="zh-CN" dirty="0" smtClean="0"/>
            </a:br>
            <a:endParaRPr lang="zh-CN" altLang="en-US" dirty="0" smtClean="0"/>
          </a:p>
        </p:txBody>
      </p:sp>
      <p:sp>
        <p:nvSpPr>
          <p:cNvPr id="5124" name="内容占位符 8"/>
          <p:cNvSpPr>
            <a:spLocks noGrp="1"/>
          </p:cNvSpPr>
          <p:nvPr>
            <p:ph sz="half" idx="2"/>
          </p:nvPr>
        </p:nvSpPr>
        <p:spPr/>
        <p:txBody>
          <a:bodyPr/>
          <a:lstStyle/>
          <a:p>
            <a:pPr eaLnBrk="1" hangingPunct="1"/>
            <a:r>
              <a:rPr lang="en-US" altLang="zh-CN" dirty="0" smtClean="0"/>
              <a:t>4 main aspects:</a:t>
            </a:r>
            <a:endParaRPr lang="zh-CN" altLang="en-US" dirty="0" smtClean="0"/>
          </a:p>
          <a:p>
            <a:pPr eaLnBrk="1" hangingPunct="1"/>
            <a:endParaRPr lang="en-US" altLang="zh-CN" dirty="0" smtClean="0"/>
          </a:p>
          <a:p>
            <a:pPr lvl="1" eaLnBrk="1" hangingPunct="1"/>
            <a:r>
              <a:rPr lang="en-US" altLang="zh-CN" dirty="0" smtClean="0"/>
              <a:t>Science / theory</a:t>
            </a:r>
          </a:p>
          <a:p>
            <a:pPr lvl="1" eaLnBrk="1" hangingPunct="1"/>
            <a:r>
              <a:rPr lang="en-US" altLang="zh-CN" dirty="0" smtClean="0"/>
              <a:t>Material</a:t>
            </a:r>
          </a:p>
          <a:p>
            <a:pPr lvl="1" eaLnBrk="1" hangingPunct="1"/>
            <a:r>
              <a:rPr lang="en-US" altLang="zh-CN" dirty="0" smtClean="0"/>
              <a:t>Application</a:t>
            </a:r>
          </a:p>
          <a:p>
            <a:pPr lvl="1" eaLnBrk="1" hangingPunct="1"/>
            <a:r>
              <a:rPr lang="en-US" altLang="zh-CN" dirty="0" smtClean="0"/>
              <a:t>Technology</a:t>
            </a:r>
          </a:p>
          <a:p>
            <a:pPr eaLnBrk="1" hangingPunct="1"/>
            <a:endParaRPr lang="zh-CN"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pPr eaLnBrk="1" hangingPunct="1"/>
            <a:r>
              <a:rPr lang="en-US" altLang="zh-CN" b="1" dirty="0" smtClean="0"/>
              <a:t>NANO:  </a:t>
            </a:r>
            <a:r>
              <a:rPr lang="en-US" altLang="zh-CN" dirty="0" smtClean="0"/>
              <a:t>Science </a:t>
            </a:r>
            <a:endParaRPr lang="zh-CN" altLang="en-US" sz="2700" dirty="0" smtClean="0"/>
          </a:p>
        </p:txBody>
      </p:sp>
      <p:sp>
        <p:nvSpPr>
          <p:cNvPr id="7171" name="Content Placeholder 7"/>
          <p:cNvSpPr>
            <a:spLocks noGrp="1"/>
          </p:cNvSpPr>
          <p:nvPr>
            <p:ph idx="1"/>
          </p:nvPr>
        </p:nvSpPr>
        <p:spPr/>
        <p:txBody>
          <a:bodyPr/>
          <a:lstStyle/>
          <a:p>
            <a:pPr eaLnBrk="1" hangingPunct="1"/>
            <a:r>
              <a:rPr lang="en-US" altLang="zh-CN" dirty="0" smtClean="0"/>
              <a:t>Multi-discipline</a:t>
            </a:r>
          </a:p>
          <a:p>
            <a:pPr lvl="2" eaLnBrk="1" hangingPunct="1"/>
            <a:r>
              <a:rPr lang="en-US" altLang="zh-CN" dirty="0" smtClean="0"/>
              <a:t>Physics + Chemistry + Biology  + ··· + IC Technology</a:t>
            </a:r>
          </a:p>
          <a:p>
            <a:pPr eaLnBrk="1" hangingPunct="1"/>
            <a:endParaRPr lang="en-US" altLang="zh-CN" dirty="0" smtClean="0"/>
          </a:p>
          <a:p>
            <a:pPr eaLnBrk="1" hangingPunct="1"/>
            <a:r>
              <a:rPr lang="en-US" altLang="zh-CN" dirty="0" smtClean="0"/>
              <a:t>Computer simulation: </a:t>
            </a:r>
          </a:p>
          <a:p>
            <a:pPr lvl="2" eaLnBrk="1" hangingPunct="1"/>
            <a:r>
              <a:rPr lang="en-US" altLang="zh-CN" dirty="0" smtClean="0"/>
              <a:t>Models</a:t>
            </a:r>
            <a:r>
              <a:rPr lang="zh-CN" altLang="en-US" dirty="0" smtClean="0"/>
              <a:t>：</a:t>
            </a:r>
            <a:r>
              <a:rPr lang="en-US" altLang="zh-CN" dirty="0" smtClean="0"/>
              <a:t>Multi-physics, Poisson equation, Schrodinger equation</a:t>
            </a:r>
          </a:p>
          <a:p>
            <a:pPr lvl="2" eaLnBrk="1" hangingPunct="1"/>
            <a:r>
              <a:rPr lang="en-US" altLang="zh-CN" dirty="0" smtClean="0"/>
              <a:t>Application: Quantum structures, 3D, MEMS</a:t>
            </a:r>
          </a:p>
          <a:p>
            <a:pPr lvl="2" eaLnBrk="1" hangingPunct="1"/>
            <a:r>
              <a:rPr lang="en-US" altLang="zh-CN" dirty="0" smtClean="0"/>
              <a:t>Tools: COMSOL</a:t>
            </a:r>
            <a:r>
              <a:rPr lang="zh-CN" altLang="en-US" dirty="0" smtClean="0"/>
              <a:t>，</a:t>
            </a:r>
            <a:r>
              <a:rPr lang="en-US" altLang="zh-CN" i="1" dirty="0" smtClean="0"/>
              <a:t>Pisces, ATLAS , Cadence</a:t>
            </a:r>
            <a:endParaRPr lang="en-US" altLang="zh-C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14282" y="1428736"/>
          <a:ext cx="878684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7"/>
          <p:cNvSpPr>
            <a:spLocks noGrp="1"/>
          </p:cNvSpPr>
          <p:nvPr>
            <p:ph type="title"/>
          </p:nvPr>
        </p:nvSpPr>
        <p:spPr>
          <a:xfrm>
            <a:off x="457200" y="274638"/>
            <a:ext cx="8229600" cy="1654164"/>
          </a:xfrm>
        </p:spPr>
        <p:txBody>
          <a:bodyPr>
            <a:normAutofit fontScale="90000"/>
          </a:bodyPr>
          <a:lstStyle/>
          <a:p>
            <a:pPr lvl="0"/>
            <a:r>
              <a:rPr lang="en-US" altLang="zh-CN" dirty="0" smtClean="0"/>
              <a:t>NANO : </a:t>
            </a:r>
            <a:r>
              <a:rPr lang="en-US" altLang="zh-CN" b="1" dirty="0" smtClean="0"/>
              <a:t>1-100nm</a:t>
            </a:r>
            <a:r>
              <a:rPr lang="en-US" altLang="zh-CN" dirty="0" smtClean="0"/>
              <a:t/>
            </a:r>
            <a:br>
              <a:rPr lang="en-US" altLang="zh-CN" dirty="0" smtClean="0"/>
            </a:br>
            <a:r>
              <a:rPr lang="en-US" altLang="zh-CN" dirty="0" smtClean="0"/>
              <a:t>NANO: </a:t>
            </a:r>
            <a:r>
              <a:rPr lang="en-US" b="1" dirty="0" smtClean="0"/>
              <a:t>multi-disciplinary</a:t>
            </a:r>
            <a:br>
              <a:rPr lang="en-US" b="1" dirty="0" smtClean="0"/>
            </a:br>
            <a:r>
              <a:rPr lang="en-US" dirty="0" smtClean="0"/>
              <a:t>NANO:</a:t>
            </a:r>
            <a:r>
              <a:rPr lang="en-US" b="1" dirty="0" smtClean="0"/>
              <a:t> New world</a:t>
            </a:r>
            <a:endParaRPr lang="zh-CN" altLang="en-US" dirty="0"/>
          </a:p>
        </p:txBody>
      </p:sp>
      <p:sp>
        <p:nvSpPr>
          <p:cNvPr id="2" name="右箭头 1"/>
          <p:cNvSpPr/>
          <p:nvPr/>
        </p:nvSpPr>
        <p:spPr>
          <a:xfrm rot="16200000">
            <a:off x="2686100" y="5359524"/>
            <a:ext cx="1728192" cy="1268760"/>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37201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altLang="zh-CN" dirty="0" smtClean="0"/>
              <a:t>Nano Material</a:t>
            </a:r>
            <a:endParaRPr lang="zh-CN" altLang="en-US" sz="2700" dirty="0"/>
          </a:p>
        </p:txBody>
      </p:sp>
      <p:sp>
        <p:nvSpPr>
          <p:cNvPr id="8" name="Content Placeholder 7"/>
          <p:cNvSpPr>
            <a:spLocks noGrp="1"/>
          </p:cNvSpPr>
          <p:nvPr>
            <p:ph idx="1"/>
          </p:nvPr>
        </p:nvSpPr>
        <p:spPr/>
        <p:txBody>
          <a:bodyPr>
            <a:normAutofit/>
          </a:bodyPr>
          <a:lstStyle/>
          <a:p>
            <a:r>
              <a:rPr lang="en-US" altLang="zh-CN" smtClean="0">
                <a:latin typeface="+mj-lt"/>
              </a:rPr>
              <a:t>什么是纳米材料？有人简称为0D,1D,2D,3D, 也就是至少在一个维度上</a:t>
            </a:r>
            <a:r>
              <a:rPr lang="en-US" altLang="zh-CN" dirty="0" smtClean="0">
                <a:latin typeface="+mj-lt"/>
              </a:rPr>
              <a:t>，尺度在1nm – </a:t>
            </a:r>
            <a:r>
              <a:rPr lang="en-US" altLang="zh-CN" smtClean="0">
                <a:latin typeface="+mj-lt"/>
              </a:rPr>
              <a:t>0.1mm之间的材料。</a:t>
            </a:r>
            <a:endParaRPr lang="en-US" altLang="zh-CN" dirty="0" smtClean="0">
              <a:latin typeface="+mj-lt"/>
            </a:endParaRPr>
          </a:p>
          <a:p>
            <a:r>
              <a:rPr lang="zh-CN" altLang="en-US" dirty="0" smtClean="0">
                <a:latin typeface="+mj-lt"/>
              </a:rPr>
              <a:t>纳米</a:t>
            </a:r>
            <a:r>
              <a:rPr lang="zh-CN" altLang="en-US" dirty="0">
                <a:latin typeface="+mj-lt"/>
              </a:rPr>
              <a:t>点、纳米线、薄膜、纳米粉体</a:t>
            </a:r>
            <a:r>
              <a:rPr lang="zh-CN" altLang="en-US" dirty="0" smtClean="0">
                <a:latin typeface="+mj-lt"/>
              </a:rPr>
              <a:t>颗粒</a:t>
            </a:r>
            <a:r>
              <a:rPr lang="en-US" altLang="zh-CN" dirty="0" smtClean="0">
                <a:latin typeface="+mj-lt"/>
              </a:rPr>
              <a:t>\</a:t>
            </a:r>
            <a:r>
              <a:rPr lang="zh-CN" altLang="en-US" dirty="0" smtClean="0">
                <a:latin typeface="+mj-lt"/>
              </a:rPr>
              <a:t>纤维</a:t>
            </a:r>
            <a:r>
              <a:rPr lang="zh-CN" altLang="en-US" dirty="0">
                <a:latin typeface="+mj-lt"/>
              </a:rPr>
              <a:t>（比表面积</a:t>
            </a:r>
            <a:r>
              <a:rPr lang="zh-CN" altLang="en-US" dirty="0" smtClean="0">
                <a:latin typeface="+mj-lt"/>
              </a:rPr>
              <a:t>大</a:t>
            </a:r>
            <a:r>
              <a:rPr lang="en-US" altLang="zh-CN" dirty="0" smtClean="0">
                <a:latin typeface="+mj-lt"/>
              </a:rPr>
              <a:t>, specific </a:t>
            </a:r>
            <a:r>
              <a:rPr lang="en-US" altLang="zh-CN" dirty="0">
                <a:latin typeface="+mj-lt"/>
              </a:rPr>
              <a:t>surface area (SSA</a:t>
            </a:r>
            <a:r>
              <a:rPr lang="en-US" altLang="zh-CN" dirty="0" smtClean="0">
                <a:latin typeface="+mj-lt"/>
              </a:rPr>
              <a:t>),</a:t>
            </a:r>
            <a:r>
              <a:rPr lang="zh-CN" altLang="en-US" dirty="0" smtClean="0">
                <a:latin typeface="+mj-lt"/>
              </a:rPr>
              <a:t> </a:t>
            </a:r>
            <a:r>
              <a:rPr lang="en-US" altLang="zh-CN" dirty="0" smtClean="0">
                <a:latin typeface="+mj-lt"/>
              </a:rPr>
              <a:t> 100-1000 m^2/g</a:t>
            </a:r>
            <a:r>
              <a:rPr lang="zh-CN" altLang="en-US" dirty="0" smtClean="0">
                <a:latin typeface="+mj-lt"/>
              </a:rPr>
              <a:t>）</a:t>
            </a:r>
            <a:endParaRPr lang="en-US" altLang="zh-CN" dirty="0" smtClean="0">
              <a:latin typeface="+mj-lt"/>
            </a:endParaRPr>
          </a:p>
        </p:txBody>
      </p:sp>
    </p:spTree>
    <p:extLst>
      <p:ext uri="{BB962C8B-B14F-4D97-AF65-F5344CB8AC3E}">
        <p14:creationId xmlns:p14="http://schemas.microsoft.com/office/powerpoint/2010/main" val="897837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pPr eaLnBrk="1" hangingPunct="1"/>
            <a:r>
              <a:rPr lang="en-US" altLang="zh-CN" b="1" smtClean="0"/>
              <a:t>NANO: </a:t>
            </a:r>
            <a:r>
              <a:rPr lang="en-US" altLang="zh-CN" smtClean="0"/>
              <a:t>Material</a:t>
            </a:r>
            <a:endParaRPr lang="zh-CN" altLang="en-US" sz="2700" smtClean="0"/>
          </a:p>
        </p:txBody>
      </p:sp>
      <p:sp>
        <p:nvSpPr>
          <p:cNvPr id="8" name="Content Placeholder 7"/>
          <p:cNvSpPr>
            <a:spLocks noGrp="1"/>
          </p:cNvSpPr>
          <p:nvPr>
            <p:ph idx="1"/>
          </p:nvPr>
        </p:nvSpPr>
        <p:spPr/>
        <p:txBody>
          <a:bodyPr rtlCol="0">
            <a:normAutofit/>
          </a:bodyPr>
          <a:lstStyle/>
          <a:p>
            <a:pPr eaLnBrk="1" fontAlgn="auto" hangingPunct="1">
              <a:spcAft>
                <a:spcPts val="0"/>
              </a:spcAft>
              <a:defRPr/>
            </a:pPr>
            <a:r>
              <a:rPr lang="en-US" altLang="zh-CN" dirty="0" smtClean="0">
                <a:latin typeface="+mj-lt"/>
              </a:rPr>
              <a:t>Nanometer material </a:t>
            </a:r>
            <a:r>
              <a:rPr lang="en-US" altLang="zh-CN" dirty="0" smtClean="0"/>
              <a:t>may have distinct physical / chemical / etc, behaviors</a:t>
            </a:r>
            <a:r>
              <a:rPr lang="en-US" altLang="zh-CN" dirty="0" smtClean="0">
                <a:latin typeface="+mj-lt"/>
              </a:rPr>
              <a:t>, Such as carbon nanotube  (CNT), gold, Si/SiO2 and various hetero junction interface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8143</TotalTime>
  <Words>2781</Words>
  <Application>Microsoft Office PowerPoint</Application>
  <PresentationFormat>全屏显示(4:3)</PresentationFormat>
  <Paragraphs>332</Paragraphs>
  <Slides>40</Slides>
  <Notes>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40</vt:i4>
      </vt:variant>
    </vt:vector>
  </HeadingPairs>
  <TitlesOfParts>
    <vt:vector size="47" baseType="lpstr">
      <vt:lpstr>黑体</vt:lpstr>
      <vt:lpstr>宋体</vt:lpstr>
      <vt:lpstr>Arial</vt:lpstr>
      <vt:lpstr>Calibri</vt:lpstr>
      <vt:lpstr>Times New Roman</vt:lpstr>
      <vt:lpstr>Wingdings</vt:lpstr>
      <vt:lpstr>Office Theme</vt:lpstr>
      <vt:lpstr>NANO   Science·Material·Application·Technology</vt:lpstr>
      <vt:lpstr>Out line</vt:lpstr>
      <vt:lpstr>上海交大微纳院</vt:lpstr>
      <vt:lpstr>NANO : 1-100nm NANO: multi-disciplinary NANO: New world</vt:lpstr>
      <vt:lpstr>NANO in a glance</vt:lpstr>
      <vt:lpstr>NANO:  Science </vt:lpstr>
      <vt:lpstr>NANO : 1-100nm NANO: multi-disciplinary NANO: New world</vt:lpstr>
      <vt:lpstr>Nano Material</vt:lpstr>
      <vt:lpstr>NANO: Material</vt:lpstr>
      <vt:lpstr>NANO: Material - thin film</vt:lpstr>
      <vt:lpstr>NANO: Material -酒瓶新酒</vt:lpstr>
      <vt:lpstr>Nano：material→ C</vt:lpstr>
      <vt:lpstr>C -石墨烯（Graphene）</vt:lpstr>
      <vt:lpstr>C- CNT  </vt:lpstr>
      <vt:lpstr>再下边材料就应该是</vt:lpstr>
      <vt:lpstr>NANO : 1-100nm NANO: multi-disciplinary NANO: New world</vt:lpstr>
      <vt:lpstr>Nano：Applications</vt:lpstr>
      <vt:lpstr>Nano：Applications→MEMS</vt:lpstr>
      <vt:lpstr>Nano：Applications→出淤泥而不染　 </vt:lpstr>
      <vt:lpstr>NANO : 1-100nm NANO: multi-disciplinary NANO: New world</vt:lpstr>
      <vt:lpstr>Nano Technology</vt:lpstr>
      <vt:lpstr>Nano Technology</vt:lpstr>
      <vt:lpstr> Micro/nano process</vt:lpstr>
      <vt:lpstr> Micro/nano process</vt:lpstr>
      <vt:lpstr>Nano Technology: Photolithography</vt:lpstr>
      <vt:lpstr>Reducing the size , why?</vt:lpstr>
      <vt:lpstr>摩尔定律-集成技术发展进度法则</vt:lpstr>
      <vt:lpstr>Nano Technology: Thin film deposition</vt:lpstr>
      <vt:lpstr>ALD: delicate thin film growth </vt:lpstr>
      <vt:lpstr>Nano Technology: etching</vt:lpstr>
      <vt:lpstr>Nano Technology: modify the material</vt:lpstr>
      <vt:lpstr>FEOL: smaller and smaller “T”s</vt:lpstr>
      <vt:lpstr>BEOL more and more “L”s</vt:lpstr>
      <vt:lpstr>Out line</vt:lpstr>
      <vt:lpstr>Nano trend</vt:lpstr>
      <vt:lpstr>Longer：physics</vt:lpstr>
      <vt:lpstr>Wider：应用</vt:lpstr>
      <vt:lpstr>Summary</vt:lpstr>
      <vt:lpstr>习题</vt:lpstr>
      <vt:lpstr>FIN</vt:lpstr>
    </vt:vector>
  </TitlesOfParts>
  <Company>WWW.YlmF.CoM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生命的长度虽然有限，但是我们可以拓宽生命的宽度</dc:title>
  <dc:creator>YlmF</dc:creator>
  <cp:lastModifiedBy>Franklin 中国航发和上海交通大学</cp:lastModifiedBy>
  <cp:revision>430</cp:revision>
  <dcterms:created xsi:type="dcterms:W3CDTF">2012-04-15T13:12:22Z</dcterms:created>
  <dcterms:modified xsi:type="dcterms:W3CDTF">2019-10-03T09:18:04Z</dcterms:modified>
</cp:coreProperties>
</file>